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63" r:id="rId6"/>
    <p:sldId id="257" r:id="rId7"/>
    <p:sldId id="25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31DF-1453-4E63-8307-8A97458482F3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D7D9-B4C2-48C0-9174-64E0D0C8F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4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5265C6-C134-9F76-287D-11466BCB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3CF556-733A-6D81-592D-729BEFD05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EC3064-9D40-908F-0543-0980996E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E875B8-4208-AFEE-26C7-8AC91A72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98BAD3-C2A5-0718-40C5-ACE93F36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4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839EA3-5BA5-5FA0-EBFA-B767C49D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259EA0-0B9C-1141-3D14-A28BBD254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1E3494-3C40-06E5-D75B-8F3D6099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4FE79C-5EEF-B6BB-25B2-69B8C2F1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5C60B3-C8FE-8AF4-D806-63D85AFE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82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7A259C-A876-B555-7808-F2B299D78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A2EFA7-4AC4-589E-1BC1-6FB415CE5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4A97AD-D3C5-8BC4-2A61-572A1CCB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4FEE37-62DD-1E6B-DC66-440D0D1B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AE58FD-8679-BA49-A3E2-9D6E8582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42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8E526-2A6C-FFEF-698D-34CE5C9A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E7EF0B-9F5C-7C54-D5A9-9FB2B059D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0F91B8-7E47-E4E6-EC17-E2A23C38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124B7D-D924-7FD1-D1BD-264B05CC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3F332E-37A8-0C81-3E64-FB03E7A6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26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0553B-81AB-E548-5CD3-AD45FEF9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65EAB0-92D6-2CBB-8705-2B055DBD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305170-A6FE-FEB5-D5BE-87980569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9DAB0A-BACE-3128-5359-2F3EF62C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B1954A-88DD-74AC-296D-36677F24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33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4B453-CDCF-61FD-0242-D61E3F39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D85E2C-504A-6645-442B-B9693BD25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454D70-AB5F-A2DE-C41A-AE28372CD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B62EA0-85D6-421C-0E5F-280D2F77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4A6417-380A-8D07-8B57-3D4E3D86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013DEF-737B-368C-BB40-2F3E739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82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59AE0-998D-CC67-1EF9-E3568DA5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3D1A69-F5EA-19E8-9370-587FF57A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3CBC27-2ACC-6DFE-D0E5-C8A1A243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54DFE38-2425-76D6-2A7E-BD3139DB3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5781C-87BE-8C65-58AB-066A22472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F180E69-DCF0-D130-4AF6-018C7A36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D0DD4A-730F-CB1F-E906-16043F39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0876D49-6C00-2BA5-5F0B-C7D7FCB6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81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31B74A-A49D-F7B2-9545-3E9386F0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8B8F36-1B4D-D3B8-5731-6F4D2DADC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860201-3FFA-2843-5F0D-5015750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47DB688-67FD-C44B-9DE8-5236EBF4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82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F6781C1-4605-32BC-744A-00505B98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287FB02-5BEB-A1D7-08FC-D8209FA0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25E27A-3C45-26B6-758B-0349139E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74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4C9A5-AA2E-8C25-40DB-FB37C356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0B66FC-EF3F-D2C6-B2D0-88364D39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CECC3A-76EC-AFC8-9EB2-A6B18A064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27A6D8-2579-B758-DBAA-496858B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2557AA-A7F8-4996-C10E-89805F73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267B2D1-9D7F-1B74-F03D-BA105174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70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3987A-5718-F9B2-4BF4-007D44EE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140E066-DB1D-B2B6-BD74-D91E06172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B6A944-376B-D50C-80BB-94E1D3E68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2C7F6E-BAD9-EEB3-DB36-5FC4CB67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A6A59A-5A12-96B9-0661-0D74BA07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20A676-4C75-21FE-03F9-8370C646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21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E5C2980-653E-9189-9CCC-2953B777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2EE7E5-C549-C9EE-5472-97FFDE36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B6A6AD-7F58-2FB2-13D1-1915C446D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442745-5ED7-45E6-897C-51F17350F9AC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8FF4E6-D976-349C-23A3-BA98F8F20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B9AA7E-20AC-D6D4-3C49-89C9FC83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F4F371-89D7-4675-B2E5-F3AE46F901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60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40000">
                <a:srgbClr val="4472C4">
                  <a:alpha val="0"/>
                </a:srgbClr>
              </a:gs>
              <a:gs pos="100000">
                <a:srgbClr val="2F5496">
                  <a:alpha val="51764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7000">
                <a:srgbClr val="4472C4">
                  <a:alpha val="0"/>
                </a:srgbClr>
              </a:gs>
              <a:gs pos="100000">
                <a:srgbClr val="000000">
                  <a:alpha val="36862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 rot="-9091028">
            <a:off x="5945431" y="-1032053"/>
            <a:ext cx="4990147" cy="4439131"/>
          </a:xfrm>
          <a:custGeom>
            <a:avLst/>
            <a:gdLst/>
            <a:ahLst/>
            <a:cxnLst/>
            <a:rect l="l" t="t" r="r" b="b"/>
            <a:pathLst>
              <a:path w="4990147" h="4439131" extrusionOk="0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472C4">
                  <a:alpha val="21960"/>
                </a:srgbClr>
              </a:gs>
              <a:gs pos="87000">
                <a:srgbClr val="8DA9DB">
                  <a:alpha val="1960"/>
                </a:srgbClr>
              </a:gs>
              <a:gs pos="100000">
                <a:srgbClr val="8DA9DB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</a:rPr>
              <a:t>2024 TTT Live Demo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Chi-Mei medical center, case 6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b="1" i="1" dirty="0">
                <a:solidFill>
                  <a:srgbClr val="FFFF00"/>
                </a:solidFill>
              </a:rPr>
              <a:t>Final report</a:t>
            </a:r>
            <a:endParaRPr sz="4800" b="1" i="1" dirty="0">
              <a:solidFill>
                <a:srgbClr val="FFFF00"/>
              </a:solidFill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954929" y="4513637"/>
            <a:ext cx="10413658" cy="145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AIMS: RCA ostium-CTO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2024.01.07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072E47-2357-2279-B87A-D9790368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Before PCI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A4B60C6-323F-DE58-DABF-B694DEB18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240" r="1901" b="2328"/>
          <a:stretch/>
        </p:blipFill>
        <p:spPr>
          <a:xfrm>
            <a:off x="4224668" y="1971040"/>
            <a:ext cx="3752112" cy="379809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400CE6F-6A06-9DAB-D0C7-CB6CFC08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16" y="1971040"/>
            <a:ext cx="3798094" cy="379809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9D516C2-C37B-4B0C-3143-4CFA0DD2F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767" r="2940" b="4251"/>
          <a:stretch/>
        </p:blipFill>
        <p:spPr>
          <a:xfrm>
            <a:off x="0" y="1971041"/>
            <a:ext cx="3889044" cy="379809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72A8E54-94D8-1E9F-74C5-BC3DAF103BC5}"/>
              </a:ext>
            </a:extLst>
          </p:cNvPr>
          <p:cNvSpPr txBox="1"/>
          <p:nvPr/>
        </p:nvSpPr>
        <p:spPr>
          <a:xfrm>
            <a:off x="298602" y="6087191"/>
            <a:ext cx="32918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RCA-ostium total occlusion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539B56A-325A-6AAD-DD73-5545C83F3500}"/>
              </a:ext>
            </a:extLst>
          </p:cNvPr>
          <p:cNvSpPr txBox="1"/>
          <p:nvPr/>
        </p:nvSpPr>
        <p:spPr>
          <a:xfrm>
            <a:off x="5837017" y="6088542"/>
            <a:ext cx="49845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Critical ISR of DES deployed at LCX-P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05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3A957-A2F2-9855-86F8-8C3BBA51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/>
              <a:t>Dilated CTO along RCA-P to RCA-D with NC balloon 2.5x20mm</a:t>
            </a:r>
            <a:endParaRPr lang="zh-TW" altLang="en-US" sz="3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7FC0917-B971-0094-A711-DBB2DA46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99" y="1877850"/>
            <a:ext cx="3927001" cy="392700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A6258D-0506-4D3E-03C5-590165DEA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851"/>
            <a:ext cx="3927000" cy="3927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21460C-1738-CA92-8DA6-8A37F9BE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79" y="1877850"/>
            <a:ext cx="3927001" cy="39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7FB5BF-6914-D904-5A59-523C8FD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altLang="zh-TW" dirty="0"/>
              <a:t>Post balloon dilatation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66672D7-E443-CECA-D9CE-F5F25AD69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2473" r="3068" b="1561"/>
          <a:stretch/>
        </p:blipFill>
        <p:spPr>
          <a:xfrm>
            <a:off x="6280172" y="1355408"/>
            <a:ext cx="4190056" cy="427323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34E28A-FAA0-529B-67CF-CCB6D3FC0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5408"/>
            <a:ext cx="4273232" cy="427323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9C9C647-EF1F-3CEE-2280-B0E8BBF40289}"/>
              </a:ext>
            </a:extLst>
          </p:cNvPr>
          <p:cNvSpPr txBox="1"/>
          <p:nvPr/>
        </p:nvSpPr>
        <p:spPr>
          <a:xfrm>
            <a:off x="2413000" y="6008042"/>
            <a:ext cx="67465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There is several dissection and still no flow in RCA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022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7DB48E-0FDF-7505-5221-D233DDC4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670" y="5882640"/>
            <a:ext cx="8582660" cy="796191"/>
          </a:xfrm>
        </p:spPr>
        <p:txBody>
          <a:bodyPr/>
          <a:lstStyle/>
          <a:p>
            <a:r>
              <a:rPr lang="en-US" altLang="zh-TW" dirty="0"/>
              <a:t>Fail for </a:t>
            </a:r>
            <a:r>
              <a:rPr lang="en-US" altLang="zh-TW" sz="4400" dirty="0"/>
              <a:t>revascularization</a:t>
            </a:r>
            <a:r>
              <a:rPr lang="en-US" altLang="zh-TW" dirty="0"/>
              <a:t> of RCA CTO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6546120-1042-F859-0E44-97E852275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306"/>
            <a:ext cx="4493895" cy="4493895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7527B6E-BCD5-8338-C63D-ACE4DF21A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06" y="164307"/>
            <a:ext cx="4493894" cy="449389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2F02E0-CC86-B17D-9743-56501CE2B33F}"/>
              </a:ext>
            </a:extLst>
          </p:cNvPr>
          <p:cNvSpPr txBox="1"/>
          <p:nvPr/>
        </p:nvSpPr>
        <p:spPr>
          <a:xfrm>
            <a:off x="838200" y="4988560"/>
            <a:ext cx="44938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Use extension catheter to transport balloon with bigger profile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6AE3637-EE9C-1EBA-5F9B-10C97C9885AE}"/>
              </a:ext>
            </a:extLst>
          </p:cNvPr>
          <p:cNvSpPr txBox="1"/>
          <p:nvPr/>
        </p:nvSpPr>
        <p:spPr>
          <a:xfrm>
            <a:off x="6725286" y="4997817"/>
            <a:ext cx="47631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Guiding catheter lose with wire leave RCA, and difficult to find the way back to true lumen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775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368F6-F3E5-E109-B629-7141F136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81280"/>
            <a:ext cx="4765040" cy="12192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Management of LCA ISR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70F6DDE-829C-28BB-4ACC-C198E2659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1957" r="2277" b="3479"/>
          <a:stretch/>
        </p:blipFill>
        <p:spPr>
          <a:xfrm>
            <a:off x="0" y="3555411"/>
            <a:ext cx="3343361" cy="330258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9E6B1DC-70E0-DB73-27C5-1BE5BA4C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2011" r="2420" b="3197"/>
          <a:stretch/>
        </p:blipFill>
        <p:spPr>
          <a:xfrm>
            <a:off x="8831182" y="-7324"/>
            <a:ext cx="3360818" cy="33608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013A3BE-663C-5082-94B2-C6F627C2D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10" y="3555411"/>
            <a:ext cx="3302590" cy="330259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88938AA-8336-EB87-3167-59AD9648C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631" r="2107" b="2953"/>
          <a:stretch/>
        </p:blipFill>
        <p:spPr>
          <a:xfrm>
            <a:off x="-18178" y="0"/>
            <a:ext cx="3360818" cy="335349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34D10E3-56FB-67CB-020C-7F10DA1595BC}"/>
              </a:ext>
            </a:extLst>
          </p:cNvPr>
          <p:cNvSpPr txBox="1"/>
          <p:nvPr/>
        </p:nvSpPr>
        <p:spPr>
          <a:xfrm>
            <a:off x="3360818" y="1713826"/>
            <a:ext cx="449286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3.0 x15mm NC balloon for ISR of LCX-P</a:t>
            </a:r>
            <a:endParaRPr lang="zh-TW" altLang="en-US" sz="2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B460536-4D30-290E-BEED-7A85540A70C5}"/>
              </a:ext>
            </a:extLst>
          </p:cNvPr>
          <p:cNvSpPr txBox="1"/>
          <p:nvPr/>
        </p:nvSpPr>
        <p:spPr>
          <a:xfrm>
            <a:off x="4196081" y="2790786"/>
            <a:ext cx="46169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3.75 x15mm NC balloon for ISR of LAD-P</a:t>
            </a:r>
            <a:endParaRPr lang="zh-TW" altLang="en-US" sz="2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41E81F-D6CC-C722-DE1B-6E275D137F86}"/>
              </a:ext>
            </a:extLst>
          </p:cNvPr>
          <p:cNvSpPr txBox="1"/>
          <p:nvPr/>
        </p:nvSpPr>
        <p:spPr>
          <a:xfrm>
            <a:off x="3360818" y="5273955"/>
            <a:ext cx="46169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balloon kissing for LM bifurcation lesion</a:t>
            </a:r>
            <a:endParaRPr lang="zh-TW" altLang="en-US" sz="2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E1B2C18-A26F-01D1-71D7-114D188C3E55}"/>
              </a:ext>
            </a:extLst>
          </p:cNvPr>
          <p:cNvSpPr txBox="1"/>
          <p:nvPr/>
        </p:nvSpPr>
        <p:spPr>
          <a:xfrm>
            <a:off x="4231717" y="6350915"/>
            <a:ext cx="46169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Proximal optimization technique for LM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267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1AF5FD-055B-AF48-6369-8FBCD204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3035"/>
            <a:ext cx="10515600" cy="1325563"/>
          </a:xfrm>
        </p:spPr>
        <p:txBody>
          <a:bodyPr/>
          <a:lstStyle/>
          <a:p>
            <a:r>
              <a:rPr lang="en-US" altLang="zh-TW" dirty="0"/>
              <a:t>Final CAG for LCA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40F7A00-B250-D6E3-DE4C-BE474E8E2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1708" r="1434" b="1860"/>
          <a:stretch/>
        </p:blipFill>
        <p:spPr>
          <a:xfrm>
            <a:off x="838200" y="985203"/>
            <a:ext cx="4807449" cy="479583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A4117E6-3FE7-6B72-C72B-40F7B53F6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904240"/>
            <a:ext cx="4876800" cy="48768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29DD2A5-232F-F864-858A-9BCED5A93991}"/>
              </a:ext>
            </a:extLst>
          </p:cNvPr>
          <p:cNvSpPr txBox="1"/>
          <p:nvPr/>
        </p:nvSpPr>
        <p:spPr>
          <a:xfrm>
            <a:off x="2611120" y="5880854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CAU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8712936-5329-0663-1EB5-5A2CDFD160CF}"/>
              </a:ext>
            </a:extLst>
          </p:cNvPr>
          <p:cNvSpPr txBox="1"/>
          <p:nvPr/>
        </p:nvSpPr>
        <p:spPr>
          <a:xfrm>
            <a:off x="8280400" y="5880854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CAU + LAO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155959-1151-1E5C-FA78-2B56C1EF42AF}"/>
              </a:ext>
            </a:extLst>
          </p:cNvPr>
          <p:cNvSpPr txBox="1"/>
          <p:nvPr/>
        </p:nvSpPr>
        <p:spPr>
          <a:xfrm>
            <a:off x="3556000" y="63430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The patient discharged on next day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852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132</Words>
  <Application>Microsoft Office PowerPoint</Application>
  <PresentationFormat>寬螢幕</PresentationFormat>
  <Paragraphs>22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佈景主題</vt:lpstr>
      <vt:lpstr>2024 TTT Live Demo Chi-Mei medical center, case 6 Final report</vt:lpstr>
      <vt:lpstr>Before PCI</vt:lpstr>
      <vt:lpstr>Dilated CTO along RCA-P to RCA-D with NC balloon 2.5x20mm</vt:lpstr>
      <vt:lpstr>Post balloon dilatation</vt:lpstr>
      <vt:lpstr>Fail for revascularization of RCA CTO</vt:lpstr>
      <vt:lpstr>Management of LCA ISR</vt:lpstr>
      <vt:lpstr>Final CAG for LCA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翁郁傑 翁郁傑</dc:creator>
  <cp:lastModifiedBy>hanlong huang</cp:lastModifiedBy>
  <cp:revision>6</cp:revision>
  <dcterms:created xsi:type="dcterms:W3CDTF">2024-01-14T14:18:05Z</dcterms:created>
  <dcterms:modified xsi:type="dcterms:W3CDTF">2024-01-15T13:37:38Z</dcterms:modified>
</cp:coreProperties>
</file>