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3" r:id="rId17"/>
    <p:sldId id="274" r:id="rId18"/>
    <p:sldId id="275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1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1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42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1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4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0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57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52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11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5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9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48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09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347614"/>
            <a:ext cx="7772400" cy="1102519"/>
          </a:xfrm>
        </p:spPr>
        <p:txBody>
          <a:bodyPr/>
          <a:lstStyle/>
          <a:p>
            <a:r>
              <a:rPr lang="en-US" altLang="zh-TW" dirty="0"/>
              <a:t>Case 4: LAD Ostium CTO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003798"/>
            <a:ext cx="6400800" cy="13144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2024-01-06</a:t>
            </a:r>
          </a:p>
          <a:p>
            <a:r>
              <a:rPr lang="en-US" altLang="zh-TW" dirty="0"/>
              <a:t>Operator: </a:t>
            </a:r>
            <a:r>
              <a:rPr lang="en-US" altLang="zh-TW" dirty="0" err="1"/>
              <a:t>Chien</a:t>
            </a:r>
            <a:r>
              <a:rPr lang="en-US" altLang="zh-TW" dirty="0"/>
              <a:t> Lin, Lee</a:t>
            </a:r>
          </a:p>
          <a:p>
            <a:r>
              <a:rPr lang="en-US" altLang="zh-TW" dirty="0"/>
              <a:t>Far Eastern Memorial Hospital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48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/>
              <a:t>Parallel wire, Conquest 12/ Conquest 8-20, better </a:t>
            </a:r>
            <a:r>
              <a:rPr lang="en-US" altLang="zh-TW" sz="3600" dirty="0" err="1"/>
              <a:t>aligment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9622"/>
            <a:ext cx="3240360" cy="324036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9622"/>
            <a:ext cx="3240360" cy="3240360"/>
          </a:xfrm>
        </p:spPr>
      </p:pic>
    </p:spTree>
    <p:extLst>
      <p:ext uri="{BB962C8B-B14F-4D97-AF65-F5344CB8AC3E}">
        <p14:creationId xmlns:p14="http://schemas.microsoft.com/office/powerpoint/2010/main" val="136185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Conquest 8-20 Puncture into Distal Cap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62" y="1200150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376521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7574"/>
            <a:ext cx="3672408" cy="3672408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515"/>
            <a:ext cx="2592288" cy="25922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61"/>
            <a:ext cx="2644552" cy="26445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61922"/>
            <a:ext cx="2681578" cy="268157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38" y="2516874"/>
            <a:ext cx="2641862" cy="26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angiogram (EES*3 to LM)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1676"/>
            <a:ext cx="3240360" cy="324036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75606"/>
            <a:ext cx="3240360" cy="3240360"/>
          </a:xfrm>
        </p:spPr>
      </p:pic>
    </p:spTree>
    <p:extLst>
      <p:ext uri="{BB962C8B-B14F-4D97-AF65-F5344CB8AC3E}">
        <p14:creationId xmlns:p14="http://schemas.microsoft.com/office/powerpoint/2010/main" val="302009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Angiogram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75606"/>
            <a:ext cx="3312368" cy="331236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9668"/>
            <a:ext cx="3312368" cy="3312368"/>
          </a:xfrm>
        </p:spPr>
      </p:pic>
    </p:spTree>
    <p:extLst>
      <p:ext uri="{BB962C8B-B14F-4D97-AF65-F5344CB8AC3E}">
        <p14:creationId xmlns:p14="http://schemas.microsoft.com/office/powerpoint/2010/main" val="165626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1640" y="2211710"/>
            <a:ext cx="7772400" cy="1021556"/>
          </a:xfrm>
        </p:spPr>
        <p:txBody>
          <a:bodyPr/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08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LAD Ostium CTO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5606"/>
            <a:ext cx="3240360" cy="324036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75606"/>
            <a:ext cx="3240360" cy="3240360"/>
          </a:xfrm>
        </p:spPr>
      </p:pic>
    </p:spTree>
    <p:extLst>
      <p:ext uri="{BB962C8B-B14F-4D97-AF65-F5344CB8AC3E}">
        <p14:creationId xmlns:p14="http://schemas.microsoft.com/office/powerpoint/2010/main" val="413796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IVUS Guided, Crusade Assisted, Gaia3 Puncture</a:t>
            </a:r>
            <a:endParaRPr lang="zh-TW" altLang="en-US" sz="320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9622"/>
            <a:ext cx="3096344" cy="3096344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9622"/>
            <a:ext cx="3096344" cy="3096344"/>
          </a:xfrm>
        </p:spPr>
      </p:pic>
    </p:spTree>
    <p:extLst>
      <p:ext uri="{BB962C8B-B14F-4D97-AF65-F5344CB8AC3E}">
        <p14:creationId xmlns:p14="http://schemas.microsoft.com/office/powerpoint/2010/main" val="128220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115616" y="627534"/>
            <a:ext cx="4040188" cy="479822"/>
          </a:xfrm>
        </p:spPr>
        <p:txBody>
          <a:bodyPr/>
          <a:lstStyle/>
          <a:p>
            <a:r>
              <a:rPr lang="en-US" altLang="zh-TW" b="0" dirty="0"/>
              <a:t>UB3 into D1</a:t>
            </a:r>
            <a:endParaRPr lang="zh-TW" altLang="en-US" b="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7614"/>
            <a:ext cx="3240360" cy="3240360"/>
          </a:xfrm>
        </p:spPr>
      </p:pic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716016" y="699542"/>
            <a:ext cx="4041775" cy="479822"/>
          </a:xfrm>
        </p:spPr>
        <p:txBody>
          <a:bodyPr>
            <a:noAutofit/>
          </a:bodyPr>
          <a:lstStyle/>
          <a:p>
            <a:r>
              <a:rPr lang="en-US" altLang="zh-TW" b="0" dirty="0"/>
              <a:t>Cross Corsair to D1 under LCX anchoring</a:t>
            </a:r>
            <a:endParaRPr lang="zh-TW" altLang="en-US" b="0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7614"/>
            <a:ext cx="3240360" cy="3240360"/>
          </a:xfrm>
        </p:spPr>
      </p:pic>
    </p:spTree>
    <p:extLst>
      <p:ext uri="{BB962C8B-B14F-4D97-AF65-F5344CB8AC3E}">
        <p14:creationId xmlns:p14="http://schemas.microsoft.com/office/powerpoint/2010/main" val="20212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755576" y="555526"/>
            <a:ext cx="4040188" cy="479822"/>
          </a:xfrm>
        </p:spPr>
        <p:txBody>
          <a:bodyPr/>
          <a:lstStyle/>
          <a:p>
            <a:r>
              <a:rPr lang="en-US" altLang="zh-TW" b="0" dirty="0"/>
              <a:t>IVUS: Os-D1 all intra-plaque</a:t>
            </a:r>
            <a:endParaRPr lang="zh-TW" altLang="en-US" b="0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03598"/>
            <a:ext cx="3283322" cy="3283322"/>
          </a:xfrm>
        </p:spPr>
      </p:pic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>
          <a:xfrm>
            <a:off x="4860032" y="627534"/>
            <a:ext cx="4041775" cy="479822"/>
          </a:xfrm>
        </p:spPr>
        <p:txBody>
          <a:bodyPr/>
          <a:lstStyle/>
          <a:p>
            <a:r>
              <a:rPr lang="en-US" altLang="zh-TW" b="0" dirty="0"/>
              <a:t>SC 2.0x20mm dilatation</a:t>
            </a:r>
            <a:endParaRPr lang="zh-TW" altLang="en-US" b="0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3598"/>
            <a:ext cx="3312368" cy="3312368"/>
          </a:xfrm>
        </p:spPr>
      </p:pic>
    </p:spTree>
    <p:extLst>
      <p:ext uri="{BB962C8B-B14F-4D97-AF65-F5344CB8AC3E}">
        <p14:creationId xmlns:p14="http://schemas.microsoft.com/office/powerpoint/2010/main" val="14324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95536" y="555526"/>
            <a:ext cx="4040188" cy="479822"/>
          </a:xfrm>
        </p:spPr>
        <p:txBody>
          <a:bodyPr>
            <a:normAutofit fontScale="92500"/>
          </a:bodyPr>
          <a:lstStyle/>
          <a:p>
            <a:r>
              <a:rPr lang="en-US" altLang="zh-TW" b="0" dirty="0"/>
              <a:t>Crusade assisted, UB3 puncture</a:t>
            </a:r>
            <a:endParaRPr lang="zh-TW" altLang="en-US" b="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1305620"/>
            <a:ext cx="3288605" cy="3288605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644008" y="555526"/>
            <a:ext cx="4248472" cy="479822"/>
          </a:xfrm>
        </p:spPr>
        <p:txBody>
          <a:bodyPr>
            <a:noAutofit/>
          </a:bodyPr>
          <a:lstStyle/>
          <a:p>
            <a:r>
              <a:rPr lang="en-US" altLang="zh-TW" sz="2200" b="0" dirty="0"/>
              <a:t>IVUS from D1, LAD GW at mid-LAD</a:t>
            </a:r>
            <a:endParaRPr lang="zh-TW" altLang="en-US" sz="2200" b="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4406"/>
            <a:ext cx="3359819" cy="3359819"/>
          </a:xfrm>
        </p:spPr>
      </p:pic>
    </p:spTree>
    <p:extLst>
      <p:ext uri="{BB962C8B-B14F-4D97-AF65-F5344CB8AC3E}">
        <p14:creationId xmlns:p14="http://schemas.microsoft.com/office/powerpoint/2010/main" val="281991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>
          <a:xfrm>
            <a:off x="683568" y="627534"/>
            <a:ext cx="4040188" cy="479822"/>
          </a:xfrm>
        </p:spPr>
        <p:txBody>
          <a:bodyPr/>
          <a:lstStyle/>
          <a:p>
            <a:r>
              <a:rPr lang="en-US" altLang="zh-TW" b="0" dirty="0"/>
              <a:t>Gaia 2, </a:t>
            </a:r>
            <a:r>
              <a:rPr lang="en-US" altLang="zh-TW" b="0" dirty="0" err="1"/>
              <a:t>Subintima</a:t>
            </a:r>
            <a:endParaRPr lang="zh-TW" altLang="en-US" b="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5606"/>
            <a:ext cx="3456384" cy="3456384"/>
          </a:xfrm>
        </p:spPr>
      </p:pic>
      <p:sp>
        <p:nvSpPr>
          <p:cNvPr id="12" name="文字版面配置區 11"/>
          <p:cNvSpPr>
            <a:spLocks noGrp="1"/>
          </p:cNvSpPr>
          <p:nvPr>
            <p:ph type="body" sz="quarter" idx="3"/>
          </p:nvPr>
        </p:nvSpPr>
        <p:spPr>
          <a:xfrm>
            <a:off x="4572000" y="555526"/>
            <a:ext cx="4392488" cy="479822"/>
          </a:xfrm>
        </p:spPr>
        <p:txBody>
          <a:bodyPr>
            <a:noAutofit/>
          </a:bodyPr>
          <a:lstStyle/>
          <a:p>
            <a:r>
              <a:rPr lang="en-US" altLang="zh-TW" sz="2200" b="0" dirty="0"/>
              <a:t>Parallel wire Gaia2 / </a:t>
            </a:r>
          </a:p>
          <a:p>
            <a:r>
              <a:rPr lang="en-US" altLang="zh-TW" sz="2200" b="0" dirty="0"/>
              <a:t>Gaia Next 2</a:t>
            </a:r>
            <a:r>
              <a:rPr lang="en-US" altLang="zh-TW" sz="2200" b="0" dirty="0">
                <a:sym typeface="Wingdings" panose="05000000000000000000" pitchFamily="2" charset="2"/>
              </a:rPr>
              <a:t>Gaia Next3, </a:t>
            </a:r>
            <a:r>
              <a:rPr lang="en-US" altLang="zh-TW" sz="2200" b="0" dirty="0" err="1">
                <a:sym typeface="Wingdings" panose="05000000000000000000" pitchFamily="2" charset="2"/>
              </a:rPr>
              <a:t>subintima</a:t>
            </a:r>
            <a:endParaRPr lang="zh-TW" altLang="en-US" sz="2200" b="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5606"/>
            <a:ext cx="3456384" cy="3456384"/>
          </a:xfrm>
        </p:spPr>
      </p:pic>
    </p:spTree>
    <p:extLst>
      <p:ext uri="{BB962C8B-B14F-4D97-AF65-F5344CB8AC3E}">
        <p14:creationId xmlns:p14="http://schemas.microsoft.com/office/powerpoint/2010/main" val="154339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TW" sz="3600" dirty="0"/>
              <a:t>Try Retrograde from RCA, difficult to cross channel and back to </a:t>
            </a:r>
            <a:r>
              <a:rPr lang="en-US" altLang="zh-TW" sz="3600" dirty="0" err="1"/>
              <a:t>antegrade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916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/>
              <a:t>Parallel wire, Gaia Next 3 / Conquest-12 </a:t>
            </a:r>
            <a:br>
              <a:rPr lang="en-US" altLang="zh-TW" sz="3600" dirty="0"/>
            </a:br>
            <a:r>
              <a:rPr lang="en-US" altLang="zh-TW" sz="3600" dirty="0" err="1"/>
              <a:t>Subintima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9622"/>
            <a:ext cx="3384376" cy="3384376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9622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29546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4688A84BCBDBE408CE56F2E1F864431" ma:contentTypeVersion="13" ma:contentTypeDescription="建立新的文件。" ma:contentTypeScope="" ma:versionID="5050f86fc8bdad03d24f545b0de50109">
  <xsd:schema xmlns:xsd="http://www.w3.org/2001/XMLSchema" xmlns:xs="http://www.w3.org/2001/XMLSchema" xmlns:p="http://schemas.microsoft.com/office/2006/metadata/properties" xmlns:ns2="38745c7d-9a07-4562-9bc7-acf127bd610b" xmlns:ns3="1d6f67a9-190a-4884-af18-0b41b368f219" targetNamespace="http://schemas.microsoft.com/office/2006/metadata/properties" ma:root="true" ma:fieldsID="57b2e774c841367c500288e492c6df7a" ns2:_="" ns3:_="">
    <xsd:import namespace="38745c7d-9a07-4562-9bc7-acf127bd610b"/>
    <xsd:import namespace="1d6f67a9-190a-4884-af18-0b41b368f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45c7d-9a07-4562-9bc7-acf127bd6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影像標籤" ma:readOnly="false" ma:fieldId="{5cf76f15-5ced-4ddc-b409-7134ff3c332f}" ma:taxonomyMulti="true" ma:sspId="4f7697b7-c52b-48c3-bc1a-b1feef7676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f67a9-190a-4884-af18-0b41b368f21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0552a50-becf-4d71-9646-ec5822849a6c}" ma:internalName="TaxCatchAll" ma:showField="CatchAllData" ma:web="1d6f67a9-190a-4884-af18-0b41b368f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f67a9-190a-4884-af18-0b41b368f219" xsi:nil="true"/>
    <lcf76f155ced4ddcb4097134ff3c332f xmlns="38745c7d-9a07-4562-9bc7-acf127bd610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325A8-BA2B-4432-8612-CAB9D4650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45c7d-9a07-4562-9bc7-acf127bd610b"/>
    <ds:schemaRef ds:uri="1d6f67a9-190a-4884-af18-0b41b368f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69C208-BB88-4D0F-9C60-1E163A375EE1}">
  <ds:schemaRefs>
    <ds:schemaRef ds:uri="http://schemas.microsoft.com/office/2006/metadata/properties"/>
    <ds:schemaRef ds:uri="http://schemas.microsoft.com/office/infopath/2007/PartnerControls"/>
    <ds:schemaRef ds:uri="1d6f67a9-190a-4884-af18-0b41b368f219"/>
    <ds:schemaRef ds:uri="38745c7d-9a07-4562-9bc7-acf127bd610b"/>
  </ds:schemaRefs>
</ds:datastoreItem>
</file>

<file path=customXml/itemProps3.xml><?xml version="1.0" encoding="utf-8"?>
<ds:datastoreItem xmlns:ds="http://schemas.openxmlformats.org/officeDocument/2006/customXml" ds:itemID="{A33A0B13-5F63-4153-9973-B8A70A5162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125</Words>
  <Application>Microsoft Office PowerPoint</Application>
  <PresentationFormat>如螢幕大小 (16:9)</PresentationFormat>
  <Paragraphs>23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Case 4: LAD Ostium CTO</vt:lpstr>
      <vt:lpstr>LAD Ostium CTO</vt:lpstr>
      <vt:lpstr>IVUS Guided, Crusade Assisted, Gaia3 Puncture</vt:lpstr>
      <vt:lpstr>PowerPoint 簡報</vt:lpstr>
      <vt:lpstr>PowerPoint 簡報</vt:lpstr>
      <vt:lpstr>PowerPoint 簡報</vt:lpstr>
      <vt:lpstr> </vt:lpstr>
      <vt:lpstr>PowerPoint 簡報</vt:lpstr>
      <vt:lpstr>Parallel wire, Gaia Next 3 / Conquest-12  Subintima</vt:lpstr>
      <vt:lpstr>Parallel wire, Conquest 12/ Conquest 8-20, better aligment</vt:lpstr>
      <vt:lpstr>Conquest 8-20 Puncture into Distal Cap</vt:lpstr>
      <vt:lpstr>PowerPoint 簡報</vt:lpstr>
      <vt:lpstr>Final angiogram (EES*3 to LM)</vt:lpstr>
      <vt:lpstr>Final Angiogram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MISUSER</cp:lastModifiedBy>
  <cp:revision>9</cp:revision>
  <dcterms:modified xsi:type="dcterms:W3CDTF">2024-01-24T03:24:28Z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0x01010024688A84BCBDBE408CE56F2E1F864431</vt:lpwstr>
  </property>
</Properties>
</file>