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694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B92E8-61FE-4245-A310-7E3B99E202C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F43DF-4B04-4AF5-B7AC-5DA13B499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5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88EEE-D673-8F7C-EC69-A0CD755F4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0922EB-3720-CDAD-D284-2C8FE5D03D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6773EE-E451-1840-3698-15AAD59223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A051E-2469-B191-8384-02DBC90732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21214-E832-274D-A515-2E1186F647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108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png"/><Relationship Id="rId4" Type="http://schemas.openxmlformats.org/officeDocument/2006/relationships/image" Target="../media/image3.svg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1_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50B24137-05D7-FA7F-8E73-50CFAF0BB31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401" y="565983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4770400-B5E3-8E86-16D3-74444D1AD3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4074160"/>
            <a:ext cx="8997024" cy="12973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9F4E6B-1C6D-07C3-BCA9-E78964CD84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2401" y="595865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8BA9991-E50E-8965-C781-50935FCA9F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7413" y="5699303"/>
            <a:ext cx="1760018" cy="419052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AA4AD52-FE9E-9AA0-830D-340E2BDD92F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29631"/>
            <a:ext cx="12192000" cy="3285067"/>
          </a:xfrm>
          <a:custGeom>
            <a:avLst/>
            <a:gdLst>
              <a:gd name="connsiteX0" fmla="*/ 2021205 w 12192000"/>
              <a:gd name="connsiteY0" fmla="*/ 40 h 3285067"/>
              <a:gd name="connsiteX1" fmla="*/ 12192000 w 12192000"/>
              <a:gd name="connsiteY1" fmla="*/ 40 h 3285067"/>
              <a:gd name="connsiteX2" fmla="*/ 12192000 w 12192000"/>
              <a:gd name="connsiteY2" fmla="*/ 3285067 h 3285067"/>
              <a:gd name="connsiteX3" fmla="*/ 0 w 12192000"/>
              <a:gd name="connsiteY3" fmla="*/ 3285067 h 3285067"/>
              <a:gd name="connsiteX4" fmla="*/ 0 w 12192000"/>
              <a:gd name="connsiteY4" fmla="*/ 1506224 h 3285067"/>
              <a:gd name="connsiteX5" fmla="*/ 847090 w 12192000"/>
              <a:gd name="connsiteY5" fmla="*/ 409722 h 3285067"/>
              <a:gd name="connsiteX6" fmla="*/ 2021205 w 12192000"/>
              <a:gd name="connsiteY6" fmla="*/ 40 h 3285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285067">
                <a:moveTo>
                  <a:pt x="2021205" y="40"/>
                </a:moveTo>
                <a:lnTo>
                  <a:pt x="12192000" y="40"/>
                </a:lnTo>
                <a:lnTo>
                  <a:pt x="12192000" y="3285067"/>
                </a:lnTo>
                <a:lnTo>
                  <a:pt x="0" y="3285067"/>
                </a:lnTo>
                <a:lnTo>
                  <a:pt x="0" y="1506224"/>
                </a:lnTo>
                <a:cubicBezTo>
                  <a:pt x="203835" y="1107957"/>
                  <a:pt x="462280" y="699543"/>
                  <a:pt x="847090" y="409722"/>
                </a:cubicBezTo>
                <a:cubicBezTo>
                  <a:pt x="1038225" y="266397"/>
                  <a:pt x="1391920" y="-3765"/>
                  <a:pt x="2021205" y="4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61157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5B9DC50-0441-E746-AF06-711F2EE7406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65127" y="2109191"/>
            <a:ext cx="251006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99F829-0914-F61A-4981-09F735503B7B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3334254" y="2109191"/>
            <a:ext cx="251006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592BE9F-E12A-7C73-2E4C-493C9E4C234E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303381" y="2109191"/>
            <a:ext cx="251006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7EC0B4D-20D7-2793-5342-1B40958451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287" y="1311480"/>
            <a:ext cx="251006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EA6DAD3C-F47B-4908-A3FF-21D4F117D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41028" y="1311480"/>
            <a:ext cx="251006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C37B60E2-92F2-4836-A37D-B8B9937C309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06769" y="1311480"/>
            <a:ext cx="251006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DD12E-A6DF-0080-E531-15E36412702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9272509" y="2109191"/>
            <a:ext cx="251006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074DC10F-49CC-8F0A-B756-3DD64809486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272509" y="1313387"/>
            <a:ext cx="251006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797158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5B9DC50-0441-E746-AF06-711F2EE7406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65128" y="2109191"/>
            <a:ext cx="2149472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2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2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1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99F829-0914-F61A-4981-09F735503B7B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2699978" y="2109191"/>
            <a:ext cx="2149472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2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2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1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592BE9F-E12A-7C73-2E4C-493C9E4C234E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034828" y="2109191"/>
            <a:ext cx="2149472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2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2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1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7EC0B4D-20D7-2793-5342-1B40958451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288" y="1311480"/>
            <a:ext cx="2149472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EA6DAD3C-F47B-4908-A3FF-21D4F117D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07598" y="1311480"/>
            <a:ext cx="2149472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C37B60E2-92F2-4836-A37D-B8B9937C309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39908" y="1311480"/>
            <a:ext cx="2149472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DD12E-A6DF-0080-E531-15E36412702E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69678" y="2109191"/>
            <a:ext cx="2149472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2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2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1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074DC10F-49CC-8F0A-B756-3DD64809486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72218" y="1313387"/>
            <a:ext cx="2149472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D7C7475-BE74-CE95-3522-B59D82800086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9704527" y="2109191"/>
            <a:ext cx="2149472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4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2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2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1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2E2FB0DB-B0BF-4454-DE73-7A3DCBA1D62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04527" y="1313387"/>
            <a:ext cx="2149472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0430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5A6A7-CE3D-36B6-ABCD-CAC4461F8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7BA44-3559-7036-C44F-204D1B45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0326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5A6A7-CE3D-36B6-ABCD-CAC4461F8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7BA44-3559-7036-C44F-204D1B45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6544E-1825-C422-1713-3D0EDBD2620A}"/>
              </a:ext>
            </a:extLst>
          </p:cNvPr>
          <p:cNvSpPr txBox="1"/>
          <p:nvPr userDrawn="1"/>
        </p:nvSpPr>
        <p:spPr>
          <a:xfrm>
            <a:off x="11010900" y="6591300"/>
            <a:ext cx="823944" cy="13984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latin typeface="+mn-lt"/>
                <a:ea typeface="MS Mincho" panose="02020609040205080304" pitchFamily="49" charset="-128"/>
              </a:rPr>
              <a:t>© Amgen 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7ED4DE-3D5F-466A-A86D-DBA7440307C1}"/>
              </a:ext>
            </a:extLst>
          </p:cNvPr>
          <p:cNvSpPr>
            <a:spLocks noGrp="1" noChangeArrowheads="1"/>
          </p:cNvSpPr>
          <p:nvPr userDrawn="1"/>
        </p:nvSpPr>
        <p:spPr bwMode="gray">
          <a:xfrm>
            <a:off x="365126" y="6526079"/>
            <a:ext cx="409575" cy="208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775867" eaLnBrk="1" hangingPunct="1">
              <a:defRPr/>
            </a:pPr>
            <a:fld id="{3DBC93D6-C358-9648-9CB7-FB101C9037AB}" type="slidenum">
              <a:rPr lang="en-US" sz="800" b="0">
                <a:solidFill>
                  <a:schemeClr val="tx1"/>
                </a:solidFill>
                <a:latin typeface="Century Gothic" panose="020B0502020202020204" pitchFamily="34" charset="0"/>
              </a:rPr>
              <a:pPr algn="l" defTabSz="775867" eaLnBrk="1" hangingPunct="1">
                <a:defRPr/>
              </a:pPr>
              <a:t>‹#›</a:t>
            </a:fld>
            <a:endParaRPr lang="en-US" sz="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35836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6">
            <a:extLst>
              <a:ext uri="{FF2B5EF4-FFF2-40B4-BE49-F238E27FC236}">
                <a16:creationId xmlns:a16="http://schemas.microsoft.com/office/drawing/2014/main" id="{E03C9051-71C2-8818-7195-7AFD1A6164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125" y="484632"/>
            <a:ext cx="9632315" cy="43088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17022A7-4BA8-FCB7-5074-1B56CECD6DF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65125" y="1574800"/>
            <a:ext cx="9632315" cy="4509008"/>
          </a:xfrm>
        </p:spPr>
        <p:txBody>
          <a:bodyPr/>
          <a:lstStyle>
            <a:lvl1pPr marL="749808" indent="-749808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+mj-lt"/>
              <a:buAutoNum type="arabicPlain"/>
              <a:tabLst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290F0C-DA2A-C1D7-AF41-1138CFCFDB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923183" y="2697829"/>
            <a:ext cx="6381534" cy="164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00B4937-B3BA-1C4F-6C77-7CD22BF2BE35}"/>
              </a:ext>
            </a:extLst>
          </p:cNvPr>
          <p:cNvSpPr>
            <a:spLocks noGrp="1" noChangeArrowheads="1"/>
          </p:cNvSpPr>
          <p:nvPr userDrawn="1"/>
        </p:nvSpPr>
        <p:spPr bwMode="gray">
          <a:xfrm>
            <a:off x="365126" y="6526079"/>
            <a:ext cx="409575" cy="208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775867" eaLnBrk="1" hangingPunct="1">
              <a:defRPr/>
            </a:pPr>
            <a:fld id="{3DBC93D6-C358-9648-9CB7-FB101C9037AB}" type="slidenum">
              <a:rPr lang="en-US" sz="800" b="0">
                <a:solidFill>
                  <a:schemeClr val="tx1"/>
                </a:solidFill>
                <a:latin typeface="Century Gothic" panose="020B0502020202020204" pitchFamily="34" charset="0"/>
              </a:rPr>
              <a:pPr algn="l" defTabSz="775867" eaLnBrk="1" hangingPunct="1">
                <a:defRPr/>
              </a:pPr>
              <a:t>‹#›</a:t>
            </a:fld>
            <a:endParaRPr lang="en-US" sz="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8155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Custom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6">
            <a:extLst>
              <a:ext uri="{FF2B5EF4-FFF2-40B4-BE49-F238E27FC236}">
                <a16:creationId xmlns:a16="http://schemas.microsoft.com/office/drawing/2014/main" id="{E03C9051-71C2-8818-7195-7AFD1A6164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125" y="484632"/>
            <a:ext cx="9632315" cy="43088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2290F0C-DA2A-C1D7-AF41-1138CFCFDB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923183" y="2697829"/>
            <a:ext cx="6381534" cy="164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D532C8A-653C-7156-C56C-C9BA46B15D9E}"/>
              </a:ext>
            </a:extLst>
          </p:cNvPr>
          <p:cNvSpPr>
            <a:spLocks noGrp="1" noChangeArrowheads="1"/>
          </p:cNvSpPr>
          <p:nvPr userDrawn="1"/>
        </p:nvSpPr>
        <p:spPr bwMode="gray">
          <a:xfrm>
            <a:off x="365126" y="6526079"/>
            <a:ext cx="409575" cy="208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775867" eaLnBrk="1" hangingPunct="1">
              <a:defRPr/>
            </a:pPr>
            <a:fld id="{3DBC93D6-C358-9648-9CB7-FB101C9037AB}" type="slidenum">
              <a:rPr lang="en-US" sz="800" b="0">
                <a:solidFill>
                  <a:schemeClr val="tx1"/>
                </a:solidFill>
                <a:latin typeface="Century Gothic" panose="020B0502020202020204" pitchFamily="34" charset="0"/>
              </a:rPr>
              <a:pPr algn="l" defTabSz="775867" eaLnBrk="1" hangingPunct="1">
                <a:defRPr/>
              </a:pPr>
              <a:t>‹#›</a:t>
            </a:fld>
            <a:endParaRPr lang="en-US" sz="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5962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lumns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6" y="1574800"/>
            <a:ext cx="5446394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76205D-A082-F7C7-7627-956487C830E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410326" y="1574800"/>
            <a:ext cx="5446394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86034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874173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_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DBF1C7D-11D0-233B-4E6A-74BE1B917F1D}"/>
              </a:ext>
            </a:extLst>
          </p:cNvPr>
          <p:cNvSpPr/>
          <p:nvPr userDrawn="1"/>
        </p:nvSpPr>
        <p:spPr>
          <a:xfrm>
            <a:off x="9303657" y="5954256"/>
            <a:ext cx="2888343" cy="903744"/>
          </a:xfrm>
          <a:prstGeom prst="rect">
            <a:avLst/>
          </a:prstGeom>
          <a:solidFill>
            <a:schemeClr val="bg1"/>
          </a:solidFill>
          <a:ln w="50800" cap="flat">
            <a:noFill/>
            <a:prstDash val="solid"/>
            <a:miter/>
          </a:ln>
        </p:spPr>
        <p:txBody>
          <a:bodyPr rtlCol="0" anchor="ctr"/>
          <a:lstStyle/>
          <a:p>
            <a:pPr algn="l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04322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_Gradient">
    <p:bg>
      <p:bgPr>
        <a:gradFill>
          <a:gsLst>
            <a:gs pos="0">
              <a:schemeClr val="accent2"/>
            </a:gs>
            <a:gs pos="39000">
              <a:srgbClr val="0090D4"/>
            </a:gs>
            <a:gs pos="8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125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D803154-09E7-7D60-B2A0-43C37AAF8A56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61155" r="17"/>
          <a:stretch/>
        </p:blipFill>
        <p:spPr>
          <a:xfrm>
            <a:off x="0" y="4956175"/>
            <a:ext cx="8550275" cy="126233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5F090E6C-CA23-3393-8F44-8A057F6ECE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69425" y="5085263"/>
            <a:ext cx="2630048" cy="6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917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1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5C274-2D42-403C-473A-770A4C7681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29631"/>
            <a:ext cx="12192000" cy="3285067"/>
          </a:xfrm>
          <a:custGeom>
            <a:avLst/>
            <a:gdLst>
              <a:gd name="connsiteX0" fmla="*/ 2021205 w 12192000"/>
              <a:gd name="connsiteY0" fmla="*/ 40 h 3285067"/>
              <a:gd name="connsiteX1" fmla="*/ 12192000 w 12192000"/>
              <a:gd name="connsiteY1" fmla="*/ 40 h 3285067"/>
              <a:gd name="connsiteX2" fmla="*/ 12192000 w 12192000"/>
              <a:gd name="connsiteY2" fmla="*/ 3285067 h 3285067"/>
              <a:gd name="connsiteX3" fmla="*/ 0 w 12192000"/>
              <a:gd name="connsiteY3" fmla="*/ 3285067 h 3285067"/>
              <a:gd name="connsiteX4" fmla="*/ 0 w 12192000"/>
              <a:gd name="connsiteY4" fmla="*/ 1506224 h 3285067"/>
              <a:gd name="connsiteX5" fmla="*/ 847090 w 12192000"/>
              <a:gd name="connsiteY5" fmla="*/ 409722 h 3285067"/>
              <a:gd name="connsiteX6" fmla="*/ 2021205 w 12192000"/>
              <a:gd name="connsiteY6" fmla="*/ 40 h 3285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285067">
                <a:moveTo>
                  <a:pt x="2021205" y="40"/>
                </a:moveTo>
                <a:lnTo>
                  <a:pt x="12192000" y="40"/>
                </a:lnTo>
                <a:lnTo>
                  <a:pt x="12192000" y="3285067"/>
                </a:lnTo>
                <a:lnTo>
                  <a:pt x="0" y="3285067"/>
                </a:lnTo>
                <a:lnTo>
                  <a:pt x="0" y="1506224"/>
                </a:lnTo>
                <a:cubicBezTo>
                  <a:pt x="203835" y="1107957"/>
                  <a:pt x="462280" y="699543"/>
                  <a:pt x="847090" y="409722"/>
                </a:cubicBezTo>
                <a:cubicBezTo>
                  <a:pt x="1038225" y="266397"/>
                  <a:pt x="1391920" y="-3765"/>
                  <a:pt x="2021205" y="4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A1C1D5B-0DAB-DA38-12BB-A3F36F8A11E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47413" y="5699303"/>
            <a:ext cx="1760018" cy="419052"/>
          </a:xfrm>
          <a:prstGeom prst="rect">
            <a:avLst/>
          </a:prstGeom>
        </p:spPr>
      </p:pic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0FBECD5-7500-788F-0BDD-8335C35C2A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401" y="565983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5080BC-1CDF-9D39-BB28-E6085F3AF8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4074160"/>
            <a:ext cx="8997024" cy="12973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accent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A4786694-1C9C-6495-81EF-6C934B28DE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2401" y="595865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0391968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_Amgen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125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8ECA461-0B56-34C2-12A1-F9FA61D992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369425" y="5085263"/>
            <a:ext cx="2630048" cy="62620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3DE3D18-924A-E439-363E-C0904B157B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4949969"/>
            <a:ext cx="8547333" cy="12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0366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_Amgen Blu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125" y="2313432"/>
            <a:ext cx="93503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2BF76BD7-AB8B-BB11-438A-36C88D34209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6200000">
            <a:off x="7876104" y="2628899"/>
            <a:ext cx="6667500" cy="15875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7619DBD-FCFC-171A-AE64-08BF50C2B38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4949969"/>
            <a:ext cx="8547333" cy="12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68371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_Sk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125" y="2313432"/>
            <a:ext cx="95789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1C1D202B-A253-38C5-CE70-C8B6EC0EEF0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6200000">
            <a:off x="7876104" y="2628899"/>
            <a:ext cx="6667500" cy="15875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0C5373-9D7F-B564-FFE8-3A4244C85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58308"/>
          <a:stretch/>
        </p:blipFill>
        <p:spPr>
          <a:xfrm>
            <a:off x="0" y="4951380"/>
            <a:ext cx="9241276" cy="129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60390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Outline_Gradient">
    <p:bg>
      <p:bgPr>
        <a:gradFill>
          <a:gsLst>
            <a:gs pos="0">
              <a:schemeClr val="accent2"/>
            </a:gs>
            <a:gs pos="39000">
              <a:srgbClr val="0090D4"/>
            </a:gs>
            <a:gs pos="8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82FF47D6-89C2-ABE6-B6D8-5558BDE456CF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6" r="6055"/>
          <a:stretch/>
        </p:blipFill>
        <p:spPr>
          <a:xfrm>
            <a:off x="0" y="1555006"/>
            <a:ext cx="12201553" cy="29260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9576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8BCC669-489B-0220-682D-D288C3D266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17958" y="6225542"/>
            <a:ext cx="1294641" cy="30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49143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Outline_Amgen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82FF47D6-89C2-ABE6-B6D8-5558BDE456CF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6" r="6055"/>
          <a:stretch/>
        </p:blipFill>
        <p:spPr>
          <a:xfrm>
            <a:off x="0" y="1555006"/>
            <a:ext cx="12201553" cy="29260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9576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93C3D1E-B2ED-A612-DA14-6C36194874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17958" y="6225542"/>
            <a:ext cx="1294641" cy="30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644407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Outline_Sk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82FF47D6-89C2-ABE6-B6D8-5558BDE456CF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6" r="6055"/>
          <a:stretch/>
        </p:blipFill>
        <p:spPr>
          <a:xfrm>
            <a:off x="0" y="1555006"/>
            <a:ext cx="12201553" cy="29260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9576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473AA82-ECE0-F7A5-E289-AFE8B58AF71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17958" y="6225542"/>
            <a:ext cx="1294641" cy="30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46007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Outline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5C171C62-B9E9-6582-342F-9D93DA099038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6" r="6055"/>
          <a:stretch/>
        </p:blipFill>
        <p:spPr>
          <a:xfrm>
            <a:off x="0" y="1555006"/>
            <a:ext cx="12201553" cy="29260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9576" y="2313432"/>
            <a:ext cx="10645775" cy="132311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accent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CB53F91-31AF-F0AA-72F9-1922F70D031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17958" y="6225542"/>
            <a:ext cx="1294641" cy="30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7240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with Image2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0D22D8B5-A53E-9F27-F895-D6005176604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-1"/>
            <a:ext cx="12204191" cy="5689601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79576" y="3059084"/>
            <a:ext cx="10645775" cy="57745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ts val="4680"/>
              </a:lnSpc>
              <a:defRPr sz="4000" b="0" spc="0" baseline="0">
                <a:solidFill>
                  <a:schemeClr val="bg1"/>
                </a:solidFill>
                <a:effectLst/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1BFBDD2-1AF9-91B5-BF36-65D95A417B8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617958" y="6225542"/>
            <a:ext cx="1294641" cy="30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34338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eft-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6" y="1574800"/>
            <a:ext cx="6327774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AC3CAFA-42F3-2B29-4347-99C0BEAF57E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226682" y="1574799"/>
            <a:ext cx="4965318" cy="36332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5259F4E-3B0A-1419-5A9B-713706AB3B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14490" y="5203638"/>
            <a:ext cx="4977510" cy="430887"/>
          </a:xfrm>
          <a:gradFill>
            <a:gsLst>
              <a:gs pos="0">
                <a:schemeClr val="accent2"/>
              </a:gs>
              <a:gs pos="31500">
                <a:srgbClr val="0090D4"/>
              </a:gs>
              <a:gs pos="63000">
                <a:schemeClr val="accent1"/>
              </a:gs>
            </a:gsLst>
            <a:lin ang="720000" scaled="0"/>
          </a:gradFill>
        </p:spPr>
        <p:txBody>
          <a:bodyPr wrap="square" lIns="182880" tIns="91440" rIns="91440" bIns="91440" anchor="t" anchorCtr="0">
            <a:spAutoFit/>
          </a:bodyPr>
          <a:lstStyle>
            <a:lvl1pPr marL="0" indent="0" algn="l"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</p:spTree>
    <p:extLst>
      <p:ext uri="{BB962C8B-B14F-4D97-AF65-F5344CB8AC3E}">
        <p14:creationId xmlns:p14="http://schemas.microsoft.com/office/powerpoint/2010/main" val="150528340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-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100" y="1574800"/>
            <a:ext cx="6327774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AC3CAFA-42F3-2B29-4347-99C0BEAF57E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192" y="1574799"/>
            <a:ext cx="4965318" cy="36332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5259F4E-3B0A-1419-5A9B-713706AB3B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5203638"/>
            <a:ext cx="4977510" cy="430887"/>
          </a:xfrm>
          <a:gradFill>
            <a:gsLst>
              <a:gs pos="0">
                <a:schemeClr val="accent2"/>
              </a:gs>
              <a:gs pos="31500">
                <a:srgbClr val="0090D4"/>
              </a:gs>
              <a:gs pos="63000">
                <a:schemeClr val="accent1"/>
              </a:gs>
            </a:gsLst>
            <a:lin ang="720000" scaled="0"/>
          </a:gradFill>
        </p:spPr>
        <p:txBody>
          <a:bodyPr wrap="square" lIns="182880" tIns="91440" rIns="91440" bIns="91440" anchor="t" anchorCtr="0">
            <a:spAutoFit/>
          </a:bodyPr>
          <a:lstStyle>
            <a:lvl1pPr marL="0" indent="0" algn="l"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</p:spTree>
    <p:extLst>
      <p:ext uri="{BB962C8B-B14F-4D97-AF65-F5344CB8AC3E}">
        <p14:creationId xmlns:p14="http://schemas.microsoft.com/office/powerpoint/2010/main" val="154484774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2_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4D27B2B-D576-D71C-59A8-B9F113604B3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636403"/>
            <a:ext cx="12192000" cy="2876162"/>
          </a:xfrm>
          <a:custGeom>
            <a:avLst/>
            <a:gdLst>
              <a:gd name="connsiteX0" fmla="*/ 1781810 w 12192000"/>
              <a:gd name="connsiteY0" fmla="*/ 31 h 2876162"/>
              <a:gd name="connsiteX1" fmla="*/ 12192000 w 12192000"/>
              <a:gd name="connsiteY1" fmla="*/ 31 h 2876162"/>
              <a:gd name="connsiteX2" fmla="*/ 12192000 w 12192000"/>
              <a:gd name="connsiteY2" fmla="*/ 2876162 h 2876162"/>
              <a:gd name="connsiteX3" fmla="*/ 0 w 12192000"/>
              <a:gd name="connsiteY3" fmla="*/ 2876162 h 2876162"/>
              <a:gd name="connsiteX4" fmla="*/ 0 w 12192000"/>
              <a:gd name="connsiteY4" fmla="*/ 1342353 h 2876162"/>
              <a:gd name="connsiteX5" fmla="*/ 753745 w 12192000"/>
              <a:gd name="connsiteY5" fmla="*/ 358915 h 2876162"/>
              <a:gd name="connsiteX6" fmla="*/ 1781810 w 12192000"/>
              <a:gd name="connsiteY6" fmla="*/ 31 h 2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2876162">
                <a:moveTo>
                  <a:pt x="1781810" y="31"/>
                </a:moveTo>
                <a:lnTo>
                  <a:pt x="12192000" y="31"/>
                </a:lnTo>
                <a:lnTo>
                  <a:pt x="12192000" y="2876162"/>
                </a:lnTo>
                <a:lnTo>
                  <a:pt x="0" y="2876162"/>
                </a:lnTo>
                <a:lnTo>
                  <a:pt x="0" y="1342353"/>
                </a:lnTo>
                <a:cubicBezTo>
                  <a:pt x="180341" y="986007"/>
                  <a:pt x="408940" y="618248"/>
                  <a:pt x="753745" y="358915"/>
                </a:cubicBezTo>
                <a:cubicBezTo>
                  <a:pt x="921385" y="232734"/>
                  <a:pt x="1231265" y="-3139"/>
                  <a:pt x="1781810" y="3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98945A5-9CA2-F0C7-7DFE-454036D91D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7413" y="2816776"/>
            <a:ext cx="1760018" cy="419052"/>
          </a:xfrm>
          <a:prstGeom prst="rect">
            <a:avLst/>
          </a:prstGeom>
        </p:spPr>
      </p:pic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F53AC3D5-8EE4-6712-7ABB-B1D371DCB4C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2401" y="272156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4496EF2B-BEEF-81AB-7FE0-1A02F1C4961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2401" y="302038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A16F640-036D-427C-8A41-5A307E39D4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1135889"/>
            <a:ext cx="8997024" cy="12973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4628831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eft - Takawa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5" y="1574800"/>
            <a:ext cx="7102475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ACB8E92-B63D-F639-C04E-26A053476B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09467" y="1574800"/>
            <a:ext cx="4182533" cy="646331"/>
          </a:xfr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2700000" scaled="1"/>
          </a:gradFill>
          <a:ln w="50800" cap="flat">
            <a:noFill/>
            <a:prstDash val="solid"/>
            <a:miter/>
          </a:ln>
        </p:spPr>
        <p:txBody>
          <a:bodyPr wrap="square" lIns="182880" tIns="182880" rIns="91440" bIns="182880" rtlCol="0" anchor="t" anchorCtr="0">
            <a:spAutoFit/>
          </a:bodyPr>
          <a:lstStyle>
            <a:lvl1pPr marL="0" indent="0">
              <a:buNone/>
              <a:defRPr lang="en-US" b="1" cap="all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ADD TAKEAWAY</a:t>
            </a:r>
          </a:p>
        </p:txBody>
      </p:sp>
    </p:spTree>
    <p:extLst>
      <p:ext uri="{BB962C8B-B14F-4D97-AF65-F5344CB8AC3E}">
        <p14:creationId xmlns:p14="http://schemas.microsoft.com/office/powerpoint/2010/main" val="2779236404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eaway Right -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0" y="1574800"/>
            <a:ext cx="6950074" cy="413745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ACB8E92-B63D-F639-C04E-26A053476B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74800"/>
            <a:ext cx="4182533" cy="646331"/>
          </a:xfr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2700000" scaled="1"/>
          </a:gradFill>
          <a:ln w="50800" cap="flat">
            <a:noFill/>
            <a:prstDash val="solid"/>
            <a:miter/>
          </a:ln>
        </p:spPr>
        <p:txBody>
          <a:bodyPr wrap="square" lIns="91440" tIns="182880" rIns="182880" bIns="182880" rtlCol="0" anchor="t" anchorCtr="0">
            <a:spAutoFit/>
          </a:bodyPr>
          <a:lstStyle>
            <a:lvl1pPr marL="0" indent="0" algn="r">
              <a:buNone/>
              <a:defRPr lang="en-US" b="1" cap="all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ADD TAKEAWAY</a:t>
            </a:r>
          </a:p>
        </p:txBody>
      </p:sp>
    </p:spTree>
    <p:extLst>
      <p:ext uri="{BB962C8B-B14F-4D97-AF65-F5344CB8AC3E}">
        <p14:creationId xmlns:p14="http://schemas.microsoft.com/office/powerpoint/2010/main" val="149243638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- Takewa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ACB8E92-B63D-F639-C04E-26A053476B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09467" y="1574800"/>
            <a:ext cx="4182533" cy="646331"/>
          </a:xfr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2700000" scaled="1"/>
          </a:gradFill>
          <a:ln w="50800" cap="flat">
            <a:noFill/>
            <a:prstDash val="solid"/>
            <a:miter/>
          </a:ln>
        </p:spPr>
        <p:txBody>
          <a:bodyPr wrap="square" lIns="182880" tIns="182880" rIns="91440" bIns="182880" rtlCol="0" anchor="t" anchorCtr="0">
            <a:spAutoFit/>
          </a:bodyPr>
          <a:lstStyle>
            <a:lvl1pPr marL="0" indent="0">
              <a:buNone/>
              <a:defRPr lang="en-US" b="1" cap="all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ADD TAKEAWAY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669DD363-280A-936E-8C23-676EF0316E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74800"/>
            <a:ext cx="7226681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68835794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keaway Left -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ACB8E92-B63D-F639-C04E-26A053476B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74800"/>
            <a:ext cx="4182533" cy="646331"/>
          </a:xfr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2700000" scaled="1"/>
          </a:gradFill>
          <a:ln w="50800" cap="flat">
            <a:noFill/>
            <a:prstDash val="solid"/>
            <a:miter/>
          </a:ln>
        </p:spPr>
        <p:txBody>
          <a:bodyPr wrap="square" lIns="91440" tIns="182880" rIns="182880" bIns="182880" rtlCol="0" anchor="t" anchorCtr="0">
            <a:spAutoFit/>
          </a:bodyPr>
          <a:lstStyle>
            <a:lvl1pPr marL="0" indent="0" algn="r">
              <a:buNone/>
              <a:defRPr lang="en-US" b="1" cap="all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ADD TAKEAWAY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669DD363-280A-936E-8C23-676EF0316E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65319" y="1574800"/>
            <a:ext cx="7226681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0900236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op - Takeaway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6" y="1583150"/>
            <a:ext cx="11461748" cy="3429118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0ACB8E92-B63D-F639-C04E-26A053476B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" y="5045720"/>
            <a:ext cx="10034336" cy="553998"/>
          </a:xfr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2700000" scaled="1"/>
          </a:gradFill>
          <a:ln w="50800" cap="flat">
            <a:noFill/>
            <a:prstDash val="solid"/>
            <a:miter/>
          </a:ln>
        </p:spPr>
        <p:txBody>
          <a:bodyPr wrap="square" lIns="182880" tIns="137160" rIns="91440" bIns="137160" rtlCol="0" anchor="t" anchorCtr="0">
            <a:spAutoFit/>
          </a:bodyPr>
          <a:lstStyle>
            <a:lvl1pPr marL="0" indent="0">
              <a:buNone/>
              <a:defRPr lang="en-US" b="1" cap="all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 eaLnBrk="0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ADD TAKEAWAY</a:t>
            </a:r>
          </a:p>
        </p:txBody>
      </p:sp>
    </p:spTree>
    <p:extLst>
      <p:ext uri="{BB962C8B-B14F-4D97-AF65-F5344CB8AC3E}">
        <p14:creationId xmlns:p14="http://schemas.microsoft.com/office/powerpoint/2010/main" val="296349731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- Takeaway Middle -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574800"/>
            <a:ext cx="4059936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98D7DE-08CD-246A-C0D0-1C57495D2C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72131" y="1574799"/>
            <a:ext cx="4059936" cy="4421631"/>
          </a:xfrm>
          <a:gradFill>
            <a:gsLst>
              <a:gs pos="0">
                <a:schemeClr val="accent2"/>
              </a:gs>
              <a:gs pos="81000">
                <a:schemeClr val="accent1"/>
              </a:gs>
            </a:gsLst>
            <a:lin ang="2700000" scaled="1"/>
          </a:gradFill>
        </p:spPr>
        <p:txBody>
          <a:bodyPr lIns="548640" tIns="457200" rIns="548640" bIns="457200" anchor="ctr" anchorCtr="0"/>
          <a:lstStyle>
            <a:lvl1pPr marL="0" indent="0">
              <a:buNone/>
              <a:defRPr b="1" i="0" u="none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274320" indent="0">
              <a:buNone/>
              <a:defRPr b="1" i="0">
                <a:solidFill>
                  <a:schemeClr val="bg1"/>
                </a:solidFill>
                <a:latin typeface="Century Gothic" panose="020B0502020202020204" pitchFamily="34" charset="0"/>
              </a:defRPr>
            </a:lvl2pPr>
            <a:lvl3pPr marL="548640" indent="0">
              <a:buNone/>
              <a:defRPr b="1" i="0">
                <a:solidFill>
                  <a:schemeClr val="bg1"/>
                </a:solidFill>
                <a:latin typeface="Century Gothic" panose="020B0502020202020204" pitchFamily="34" charset="0"/>
              </a:defRPr>
            </a:lvl3pPr>
            <a:lvl4pPr marL="917391" indent="0">
              <a:buNone/>
              <a:defRPr b="1" i="0">
                <a:solidFill>
                  <a:schemeClr val="bg1"/>
                </a:solidFill>
                <a:latin typeface="Century Gothic" panose="020B0502020202020204" pitchFamily="34" charset="0"/>
              </a:defRPr>
            </a:lvl4pPr>
            <a:lvl5pPr marL="1218956" indent="0">
              <a:buNone/>
              <a:defRPr b="1" i="0">
                <a:solidFill>
                  <a:schemeClr val="bg1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060CD5F0-1565-54A2-4112-3F79288EAF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44263" y="1574800"/>
            <a:ext cx="4059936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59319916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574800"/>
            <a:ext cx="4059936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060CD5F0-1565-54A2-4112-3F79288EAF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44263" y="1574800"/>
            <a:ext cx="4059936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27C8CEFE-7DC9-3809-7239-76992FE6BC9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80932" y="1574800"/>
            <a:ext cx="4059936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49742227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574800"/>
            <a:ext cx="12192000" cy="442163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72988401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AC3CAFA-42F3-2B29-4347-99C0BEAF57E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6435" y="1574799"/>
            <a:ext cx="5943600" cy="388981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5259F4E-3B0A-1419-5A9B-713706AB3B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1467" y="5515078"/>
            <a:ext cx="5943600" cy="430887"/>
          </a:xfrm>
          <a:gradFill>
            <a:gsLst>
              <a:gs pos="0">
                <a:schemeClr val="accent2"/>
              </a:gs>
              <a:gs pos="31500">
                <a:srgbClr val="0090D4"/>
              </a:gs>
              <a:gs pos="63000">
                <a:schemeClr val="accent1"/>
              </a:gs>
            </a:gsLst>
            <a:lin ang="720000" scaled="0"/>
          </a:gradFill>
        </p:spPr>
        <p:txBody>
          <a:bodyPr wrap="square" lIns="182880" tIns="91440" rIns="91440" bIns="91440" anchor="t" anchorCtr="0">
            <a:spAutoFit/>
          </a:bodyPr>
          <a:lstStyle>
            <a:lvl1pPr marL="0" indent="0" algn="l"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5DBB4141-D61A-F6DD-7906-F6E5B6D8C82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6933" y="1574799"/>
            <a:ext cx="5943600" cy="388981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BA807680-75A6-6392-2058-ABAF708BAA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965" y="5515078"/>
            <a:ext cx="5943600" cy="430887"/>
          </a:xfrm>
          <a:gradFill>
            <a:gsLst>
              <a:gs pos="0">
                <a:schemeClr val="accent2"/>
              </a:gs>
              <a:gs pos="31500">
                <a:srgbClr val="0090D4"/>
              </a:gs>
              <a:gs pos="63000">
                <a:schemeClr val="accent1"/>
              </a:gs>
            </a:gsLst>
            <a:lin ang="720000" scaled="0"/>
          </a:gradFill>
        </p:spPr>
        <p:txBody>
          <a:bodyPr wrap="square" lIns="182880" tIns="91440" rIns="91440" bIns="91440" anchor="t" anchorCtr="0">
            <a:spAutoFit/>
          </a:bodyPr>
          <a:lstStyle>
            <a:lvl1pPr marL="0" indent="0" algn="l"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Photo Title</a:t>
            </a:r>
          </a:p>
        </p:txBody>
      </p:sp>
    </p:spTree>
    <p:extLst>
      <p:ext uri="{BB962C8B-B14F-4D97-AF65-F5344CB8AC3E}">
        <p14:creationId xmlns:p14="http://schemas.microsoft.com/office/powerpoint/2010/main" val="3787012599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02EAC873-FBEA-376E-6D69-DDF4BCFACD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02399" y="1574801"/>
            <a:ext cx="2457450" cy="4421632"/>
          </a:xfrm>
          <a:solidFill>
            <a:schemeClr val="tx2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66AA858-A278-FACA-251F-AECEB614EA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574801"/>
            <a:ext cx="6502399" cy="2218265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286673A2-1C83-23DF-670E-1C88C81C4AE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25799" y="3793067"/>
            <a:ext cx="3276600" cy="2203365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B01A198-FE99-4641-2B11-0CD98E450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59850" y="1574801"/>
            <a:ext cx="3226933" cy="2218266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BAB59004-6695-E25A-4CEE-C0001E4A488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59850" y="3778166"/>
            <a:ext cx="3226933" cy="2218266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ADAEB03F-5223-00BE-AB62-30430610F43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" y="3793067"/>
            <a:ext cx="3225799" cy="2203365"/>
          </a:xfrm>
          <a:solidFill>
            <a:schemeClr val="tx2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4043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2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3F56E97-E395-3C7D-D75B-6CBEFC99442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3636403"/>
            <a:ext cx="12192000" cy="2876162"/>
          </a:xfrm>
          <a:custGeom>
            <a:avLst/>
            <a:gdLst>
              <a:gd name="connsiteX0" fmla="*/ 1781810 w 12192000"/>
              <a:gd name="connsiteY0" fmla="*/ 31 h 2876162"/>
              <a:gd name="connsiteX1" fmla="*/ 12192000 w 12192000"/>
              <a:gd name="connsiteY1" fmla="*/ 31 h 2876162"/>
              <a:gd name="connsiteX2" fmla="*/ 12192000 w 12192000"/>
              <a:gd name="connsiteY2" fmla="*/ 2876162 h 2876162"/>
              <a:gd name="connsiteX3" fmla="*/ 0 w 12192000"/>
              <a:gd name="connsiteY3" fmla="*/ 2876162 h 2876162"/>
              <a:gd name="connsiteX4" fmla="*/ 0 w 12192000"/>
              <a:gd name="connsiteY4" fmla="*/ 1342353 h 2876162"/>
              <a:gd name="connsiteX5" fmla="*/ 753745 w 12192000"/>
              <a:gd name="connsiteY5" fmla="*/ 358915 h 2876162"/>
              <a:gd name="connsiteX6" fmla="*/ 1781810 w 12192000"/>
              <a:gd name="connsiteY6" fmla="*/ 31 h 2876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2876162">
                <a:moveTo>
                  <a:pt x="1781810" y="31"/>
                </a:moveTo>
                <a:lnTo>
                  <a:pt x="12192000" y="31"/>
                </a:lnTo>
                <a:lnTo>
                  <a:pt x="12192000" y="2876162"/>
                </a:lnTo>
                <a:lnTo>
                  <a:pt x="0" y="2876162"/>
                </a:lnTo>
                <a:lnTo>
                  <a:pt x="0" y="1342353"/>
                </a:lnTo>
                <a:cubicBezTo>
                  <a:pt x="180341" y="986007"/>
                  <a:pt x="408940" y="618248"/>
                  <a:pt x="753745" y="358915"/>
                </a:cubicBezTo>
                <a:cubicBezTo>
                  <a:pt x="921385" y="232734"/>
                  <a:pt x="1231265" y="-3139"/>
                  <a:pt x="1781810" y="31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CC6EE47-8032-AF6F-FABF-6E7F10DE4B2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47413" y="2816776"/>
            <a:ext cx="1760018" cy="419052"/>
          </a:xfrm>
          <a:prstGeom prst="rect">
            <a:avLst/>
          </a:prstGeom>
        </p:spPr>
      </p:pic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A91D550C-C654-9705-3011-4D2255BE91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401" y="272156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CA0520F-8996-9F2D-1939-185EC0F46D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1135890"/>
            <a:ext cx="8997024" cy="12973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accent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EC9DF10B-920A-E715-A6E8-DA9573D884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2401" y="302038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5945558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-AFramePhotoRight">
    <p:bg>
      <p:bgPr>
        <a:gradFill>
          <a:gsLst>
            <a:gs pos="0">
              <a:schemeClr val="accent2"/>
            </a:gs>
            <a:gs pos="39000">
              <a:srgbClr val="0090D4"/>
            </a:gs>
            <a:gs pos="8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B9C8896E-6D9D-09BD-B522-97D6016B08C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65321" y="0"/>
            <a:ext cx="7726679" cy="6858000"/>
          </a:xfrm>
          <a:custGeom>
            <a:avLst/>
            <a:gdLst>
              <a:gd name="connsiteX0" fmla="*/ 986 w 7726679"/>
              <a:gd name="connsiteY0" fmla="*/ 0 h 6858000"/>
              <a:gd name="connsiteX1" fmla="*/ 7726679 w 7726679"/>
              <a:gd name="connsiteY1" fmla="*/ 0 h 6858000"/>
              <a:gd name="connsiteX2" fmla="*/ 7726679 w 7726679"/>
              <a:gd name="connsiteY2" fmla="*/ 6858000 h 6858000"/>
              <a:gd name="connsiteX3" fmla="*/ 954679 w 7726679"/>
              <a:gd name="connsiteY3" fmla="*/ 6858000 h 6858000"/>
              <a:gd name="connsiteX4" fmla="*/ 891992 w 7726679"/>
              <a:gd name="connsiteY4" fmla="*/ 6779831 h 6858000"/>
              <a:gd name="connsiteX5" fmla="*/ 3580 w 7726679"/>
              <a:gd name="connsiteY5" fmla="*/ 4458936 h 6858000"/>
              <a:gd name="connsiteX6" fmla="*/ 0 w 7726679"/>
              <a:gd name="connsiteY6" fmla="*/ 4268670 h 6858000"/>
              <a:gd name="connsiteX7" fmla="*/ 0 w 7726679"/>
              <a:gd name="connsiteY7" fmla="*/ 74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26679" h="6858000">
                <a:moveTo>
                  <a:pt x="986" y="0"/>
                </a:moveTo>
                <a:lnTo>
                  <a:pt x="7726679" y="0"/>
                </a:lnTo>
                <a:lnTo>
                  <a:pt x="7726679" y="6858000"/>
                </a:lnTo>
                <a:lnTo>
                  <a:pt x="954679" y="6858000"/>
                </a:lnTo>
                <a:lnTo>
                  <a:pt x="891992" y="6779831"/>
                </a:lnTo>
                <a:cubicBezTo>
                  <a:pt x="538864" y="6332340"/>
                  <a:pt x="55333" y="5606931"/>
                  <a:pt x="3580" y="4458936"/>
                </a:cubicBezTo>
                <a:lnTo>
                  <a:pt x="0" y="4268670"/>
                </a:lnTo>
                <a:lnTo>
                  <a:pt x="0" y="740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98945A5-9CA2-F0C7-7DFE-454036D91D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65476" y="6357485"/>
            <a:ext cx="1547282" cy="368401"/>
          </a:xfrm>
          <a:prstGeom prst="rect">
            <a:avLst/>
          </a:prstGeom>
        </p:spPr>
      </p:pic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F53AC3D5-8EE4-6712-7ABB-B1D371DCB4C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2401" y="4630571"/>
            <a:ext cx="3766462" cy="791662"/>
          </a:xfrm>
        </p:spPr>
        <p:txBody>
          <a:bodyPr wrap="square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A16F640-036D-427C-8A41-5A307E39D4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818147"/>
            <a:ext cx="4103346" cy="36576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400" b="0" i="0" cap="none" spc="0" baseline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0382001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WhiteAFrame+Gradient">
    <p:bg>
      <p:bgPr>
        <a:gradFill>
          <a:gsLst>
            <a:gs pos="0">
              <a:schemeClr val="accent2"/>
            </a:gs>
            <a:gs pos="39000">
              <a:srgbClr val="0090D4"/>
            </a:gs>
            <a:gs pos="80000">
              <a:schemeClr val="accent1"/>
            </a:gs>
          </a:gsLst>
          <a:lin ang="8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1AFEAA4-F5C5-A4EB-D936-AF430555F7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100000"/>
          </a:blip>
          <a:srcRect l="63554" t="18596" r="4233"/>
          <a:stretch/>
        </p:blipFill>
        <p:spPr>
          <a:xfrm rot="10800000" flipH="1" flipV="1">
            <a:off x="0" y="0"/>
            <a:ext cx="12192000" cy="62837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C5A6A7-CE3D-36B6-ABCD-CAC4461F8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B339FDD-24C8-3BDC-26C4-98E1DB49280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9644" y="6380480"/>
            <a:ext cx="1495258" cy="356014"/>
          </a:xfrm>
          <a:prstGeom prst="rect">
            <a:avLst/>
          </a:prstGeom>
        </p:spPr>
      </p:pic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3D11F056-7BAA-BC1B-0699-12D29A001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286" y="5674620"/>
            <a:ext cx="7689214" cy="493776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marL="0" indent="0" algn="l">
              <a:spcBef>
                <a:spcPts val="300"/>
              </a:spcBef>
              <a:tabLst/>
              <a:defRPr sz="9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ACF501-E582-7B8B-F19B-2137AE447A13}"/>
              </a:ext>
            </a:extLst>
          </p:cNvPr>
          <p:cNvSpPr>
            <a:spLocks noGrp="1" noChangeArrowheads="1"/>
          </p:cNvSpPr>
          <p:nvPr userDrawn="1"/>
        </p:nvSpPr>
        <p:spPr bwMode="gray">
          <a:xfrm>
            <a:off x="365126" y="6526079"/>
            <a:ext cx="409575" cy="208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775867" eaLnBrk="1" hangingPunct="1">
              <a:defRPr/>
            </a:pPr>
            <a:fld id="{3DBC93D6-C358-9648-9CB7-FB101C9037AB}" type="slidenum">
              <a:rPr lang="en-US" sz="800" b="0">
                <a:solidFill>
                  <a:schemeClr val="bg1"/>
                </a:solidFill>
                <a:latin typeface="Century Gothic" panose="020B0502020202020204" pitchFamily="34" charset="0"/>
              </a:rPr>
              <a:pPr algn="l" defTabSz="775867" eaLnBrk="1" hangingPunct="1">
                <a:defRPr/>
              </a:pPr>
              <a:t>‹#›</a:t>
            </a:fld>
            <a:endParaRPr lang="en-US" sz="800" b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94423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lumnsAFramesDataStream">
    <p:bg>
      <p:bgPr>
        <a:gradFill>
          <a:gsLst>
            <a:gs pos="0">
              <a:schemeClr val="accent2"/>
            </a:gs>
            <a:gs pos="39000">
              <a:srgbClr val="0090D4"/>
            </a:gs>
            <a:gs pos="80000">
              <a:schemeClr val="accent1"/>
            </a:gs>
          </a:gsLst>
          <a:lin ang="8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F3E149AD-96EC-7BAF-1563-5C9C2651D3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20" t="1529" b="1"/>
          <a:stretch/>
        </p:blipFill>
        <p:spPr>
          <a:xfrm>
            <a:off x="622300" y="5879366"/>
            <a:ext cx="9641352" cy="978634"/>
          </a:xfrm>
          <a:prstGeom prst="rect">
            <a:avLst/>
          </a:prstGeom>
        </p:spPr>
      </p:pic>
      <p:pic>
        <p:nvPicPr>
          <p:cNvPr id="28" name="Picture 27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75DA2319-FD86-B114-3613-2495CE511A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51"/>
          <a:stretch/>
        </p:blipFill>
        <p:spPr>
          <a:xfrm>
            <a:off x="0" y="2742517"/>
            <a:ext cx="745067" cy="41154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C5A6A7-CE3D-36B6-ABCD-CAC4461F8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126" y="192753"/>
            <a:ext cx="7102474" cy="1940847"/>
          </a:xfrm>
        </p:spPr>
        <p:txBody>
          <a:bodyPr/>
          <a:lstStyle>
            <a:lvl1pPr>
              <a:lnSpc>
                <a:spcPct val="120000"/>
              </a:lnSpc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B339FDD-24C8-3BDC-26C4-98E1DB49280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39644" y="6380480"/>
            <a:ext cx="1495258" cy="35601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CA670F9-4B5A-59D8-1FBE-283CBE64F096}"/>
              </a:ext>
            </a:extLst>
          </p:cNvPr>
          <p:cNvSpPr>
            <a:spLocks noGrp="1" noChangeArrowheads="1"/>
          </p:cNvSpPr>
          <p:nvPr userDrawn="1"/>
        </p:nvSpPr>
        <p:spPr bwMode="gray">
          <a:xfrm>
            <a:off x="365126" y="6546771"/>
            <a:ext cx="409575" cy="184666"/>
          </a:xfrm>
          <a:prstGeom prst="rect">
            <a:avLst/>
          </a:prstGeom>
          <a:noFill/>
        </p:spPr>
        <p:txBody>
          <a:bodyPr wrap="square" lIns="0" rIns="0" bIns="0" anchor="b" anchorCtr="0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l"/>
            <a:fld id="{3DBC93D6-C358-9648-9CB7-FB101C9037AB}" type="slidenum">
              <a:rPr lang="en-US" sz="900" b="0">
                <a:solidFill>
                  <a:schemeClr val="bg1"/>
                </a:solidFill>
                <a:latin typeface="+mn-lt"/>
              </a:rPr>
              <a:pPr lvl="0" algn="l"/>
              <a:t>‹#›</a:t>
            </a:fld>
            <a:endParaRPr lang="en-US" sz="900" b="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" name="Picture 9" descr="A picture containing logo">
            <a:extLst>
              <a:ext uri="{FF2B5EF4-FFF2-40B4-BE49-F238E27FC236}">
                <a16:creationId xmlns:a16="http://schemas.microsoft.com/office/drawing/2014/main" id="{920CADBF-7997-E13E-9D3E-91CA0BFED3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221" y="124092"/>
            <a:ext cx="5229514" cy="1987975"/>
          </a:xfrm>
          <a:prstGeom prst="rect">
            <a:avLst/>
          </a:prstGeom>
        </p:spPr>
      </p:pic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2B64446A-9936-84B2-D9B0-75D556AEBE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1801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F0CC3B89-93D2-3AF6-E285-E993DAECCE4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71801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BB878553-9218-5F78-62AC-97CB5FC8DB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57701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50082781-2798-D591-53C5-9CAED951E4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357701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B2B9DCB1-08C5-8F6F-2D97-2317567F26A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96001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EBCB9631-BFFB-4AD1-F8BD-214496F57C9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996001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F7C5CD5F-E6F9-AA12-6717-3052208BC2E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596201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C9FD5D2B-2588-13C7-2186-998453BC294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96201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CD101F4-5F3B-8E48-7F93-3A6B7BE206E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58303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CDA54F19-DAE1-4FE7-E1CC-4524649990B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158303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4DF0475A-FC7E-7923-7BDE-C1A29683876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974403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899493FD-C384-31A4-A34E-F121CDF1097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974403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78303970-4E23-CCD3-6491-F00B064A005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0663899" y="4068702"/>
            <a:ext cx="1312599" cy="129069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71A8D135-4EB0-A0AB-DEBA-A382FD36E17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0663899" y="3305999"/>
            <a:ext cx="1312599" cy="491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 b="1" cap="all" baseline="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569F5CF5-468C-C22E-87C7-21E14F98989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46401" y="6212652"/>
            <a:ext cx="8665899" cy="518786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FF778F72-3085-94F8-7956-B99F3F36FFE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 rot="16200000">
            <a:off x="-1295094" y="4634960"/>
            <a:ext cx="3280225" cy="622301"/>
          </a:xfrm>
        </p:spPr>
        <p:txBody>
          <a:bodyPr wrap="square" anchor="ctr" anchorCtr="0"/>
          <a:lstStyle>
            <a:lvl1pPr marL="0" indent="0" algn="r">
              <a:spcBef>
                <a:spcPts val="0"/>
              </a:spcBef>
              <a:buNone/>
              <a:defRPr sz="2800">
                <a:solidFill>
                  <a:schemeClr val="accent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1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632624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Images-FullStr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190961"/>
            <a:ext cx="4013201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2628" y="1190961"/>
            <a:ext cx="4010479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3564" y="1190961"/>
            <a:ext cx="4018436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F58364-125E-CE10-CC78-099FFED0B1A5}"/>
              </a:ext>
            </a:extLst>
          </p:cNvPr>
          <p:cNvSpPr/>
          <p:nvPr userDrawn="1"/>
        </p:nvSpPr>
        <p:spPr>
          <a:xfrm>
            <a:off x="8173563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D9368D-E6DA-AC27-1CF1-82442ADE5AF4}"/>
              </a:ext>
            </a:extLst>
          </p:cNvPr>
          <p:cNvSpPr/>
          <p:nvPr userDrawn="1"/>
        </p:nvSpPr>
        <p:spPr>
          <a:xfrm>
            <a:off x="4092629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CC2861-C176-CF58-A31E-F529A8F93CDF}"/>
              </a:ext>
            </a:extLst>
          </p:cNvPr>
          <p:cNvSpPr/>
          <p:nvPr userDrawn="1"/>
        </p:nvSpPr>
        <p:spPr>
          <a:xfrm>
            <a:off x="-5238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265D7C5-D37D-8059-A37C-24EA4FB80A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043" r="2427"/>
          <a:stretch/>
        </p:blipFill>
        <p:spPr>
          <a:xfrm>
            <a:off x="-5239" y="4310529"/>
            <a:ext cx="12197239" cy="958790"/>
          </a:xfrm>
          <a:prstGeom prst="rect">
            <a:avLst/>
          </a:prstGeom>
        </p:spPr>
      </p:pic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9002DD37-1B7D-A494-6AB0-D300798D89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A4F576A-8E0F-F717-F778-BB6254EE3F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68FE056-2104-EF97-62FD-8DFA886724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246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5B194622-45D7-2126-8894-A2DE5510A4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521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30994583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Images-Na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190961"/>
            <a:ext cx="4011492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1615" y="1190961"/>
            <a:ext cx="4011492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3563" y="1190961"/>
            <a:ext cx="4018437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F58364-125E-CE10-CC78-099FFED0B1A5}"/>
              </a:ext>
            </a:extLst>
          </p:cNvPr>
          <p:cNvSpPr/>
          <p:nvPr userDrawn="1"/>
        </p:nvSpPr>
        <p:spPr>
          <a:xfrm>
            <a:off x="8173563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D9368D-E6DA-AC27-1CF1-82442ADE5AF4}"/>
              </a:ext>
            </a:extLst>
          </p:cNvPr>
          <p:cNvSpPr/>
          <p:nvPr userDrawn="1"/>
        </p:nvSpPr>
        <p:spPr>
          <a:xfrm>
            <a:off x="4092629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CC2861-C176-CF58-A31E-F529A8F93CDF}"/>
              </a:ext>
            </a:extLst>
          </p:cNvPr>
          <p:cNvSpPr/>
          <p:nvPr userDrawn="1"/>
        </p:nvSpPr>
        <p:spPr>
          <a:xfrm>
            <a:off x="-5238" y="4031675"/>
            <a:ext cx="4018438" cy="1469346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B10135-ABFD-E244-3329-E8CD3D8624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043" r="2427"/>
          <a:stretch/>
        </p:blipFill>
        <p:spPr>
          <a:xfrm>
            <a:off x="-5239" y="4310529"/>
            <a:ext cx="12197239" cy="958790"/>
          </a:xfrm>
          <a:prstGeom prst="rect">
            <a:avLst/>
          </a:prstGeom>
        </p:spPr>
      </p:pic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9002DD37-1B7D-A494-6AB0-D300798D89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9002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3539068"/>
            <a:ext cx="3599272" cy="572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34146034-A84C-AD28-352E-09B39A9EB4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224601" y="3539068"/>
            <a:ext cx="3599272" cy="572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38E5AF91-7188-2F19-8625-C2A68A42DB5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45045" y="3539068"/>
            <a:ext cx="3599272" cy="57230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A4F576A-8E0F-F717-F778-BB6254EE3F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6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68FE056-2104-EF97-62FD-8DFA886724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246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6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ClrTx/>
              <a:buSzPct val="100000"/>
              <a:buNone/>
              <a:tabLst/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5B194622-45D7-2126-8894-A2DE5510A4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52101" y="410096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6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85072148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Images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8173D99-5196-512A-6168-96282516C0D8}"/>
              </a:ext>
            </a:extLst>
          </p:cNvPr>
          <p:cNvSpPr/>
          <p:nvPr userDrawn="1"/>
        </p:nvSpPr>
        <p:spPr>
          <a:xfrm>
            <a:off x="8173563" y="4038984"/>
            <a:ext cx="4018438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3342B2-BBB7-C046-7A57-98395332810A}"/>
              </a:ext>
            </a:extLst>
          </p:cNvPr>
          <p:cNvSpPr/>
          <p:nvPr userDrawn="1"/>
        </p:nvSpPr>
        <p:spPr>
          <a:xfrm>
            <a:off x="4092630" y="4050998"/>
            <a:ext cx="4018438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08735F6-BCEB-C515-CC8E-2E868AE5A460}"/>
              </a:ext>
            </a:extLst>
          </p:cNvPr>
          <p:cNvSpPr/>
          <p:nvPr userDrawn="1"/>
        </p:nvSpPr>
        <p:spPr>
          <a:xfrm>
            <a:off x="-5237" y="4050998"/>
            <a:ext cx="4018438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543CD2-FFB5-611D-0FB3-FE2EB730E6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043" r="2427"/>
          <a:stretch/>
        </p:blipFill>
        <p:spPr>
          <a:xfrm>
            <a:off x="-5239" y="4310529"/>
            <a:ext cx="12197239" cy="9587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190961"/>
            <a:ext cx="4010478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2628" y="1190961"/>
            <a:ext cx="4018437" cy="286033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3563" y="1190961"/>
            <a:ext cx="4018437" cy="286033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9002DD37-1B7D-A494-6AB0-D300798D89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737188"/>
            <a:ext cx="9477373" cy="79002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A4F576A-8E0F-F717-F778-BB6254EE3F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4143825"/>
            <a:ext cx="3592216" cy="88872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68FE056-2104-EF97-62FD-8DFA886724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24601" y="4143825"/>
            <a:ext cx="3592216" cy="888728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5B194622-45D7-2126-8894-A2DE5510A4F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52101" y="4143825"/>
            <a:ext cx="3592216" cy="88872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5034845"/>
            <a:ext cx="3599272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34146034-A84C-AD28-352E-09B39A9EB44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224601" y="5034845"/>
            <a:ext cx="3599272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8">
            <a:extLst>
              <a:ext uri="{FF2B5EF4-FFF2-40B4-BE49-F238E27FC236}">
                <a16:creationId xmlns:a16="http://schemas.microsoft.com/office/drawing/2014/main" id="{38E5AF91-7188-2F19-8625-C2A68A42DB5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45045" y="5034845"/>
            <a:ext cx="3599272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3535494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Images-Quote-NoStr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CECEF4-1286-8724-E9FF-D87BB3E9CDF9}"/>
              </a:ext>
            </a:extLst>
          </p:cNvPr>
          <p:cNvSpPr/>
          <p:nvPr userDrawn="1"/>
        </p:nvSpPr>
        <p:spPr>
          <a:xfrm>
            <a:off x="9200543" y="4443670"/>
            <a:ext cx="3003676" cy="1147045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CB9C97-D426-D77F-D12F-2701CB814608}"/>
              </a:ext>
            </a:extLst>
          </p:cNvPr>
          <p:cNvSpPr/>
          <p:nvPr userDrawn="1"/>
        </p:nvSpPr>
        <p:spPr>
          <a:xfrm>
            <a:off x="6131949" y="4443670"/>
            <a:ext cx="3010103" cy="1147045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C8E8C9-440A-6A28-1CA0-1F6C9FC3F70E}"/>
              </a:ext>
            </a:extLst>
          </p:cNvPr>
          <p:cNvSpPr/>
          <p:nvPr userDrawn="1"/>
        </p:nvSpPr>
        <p:spPr>
          <a:xfrm>
            <a:off x="3063356" y="4443670"/>
            <a:ext cx="3010103" cy="1147045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EB64A9-1BBB-4FF5-68BD-0C076B8F6392}"/>
              </a:ext>
            </a:extLst>
          </p:cNvPr>
          <p:cNvSpPr/>
          <p:nvPr userDrawn="1"/>
        </p:nvSpPr>
        <p:spPr>
          <a:xfrm>
            <a:off x="-5237" y="4443670"/>
            <a:ext cx="3010103" cy="1147045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190961"/>
            <a:ext cx="3004866" cy="3250417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356" y="1190961"/>
            <a:ext cx="3010104" cy="3250417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949" y="1190961"/>
            <a:ext cx="3010103" cy="3250417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542" y="1190961"/>
            <a:ext cx="2991458" cy="3250417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A4F576A-8E0F-F717-F778-BB6254EE3FC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3758882"/>
            <a:ext cx="2680472" cy="61811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450805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1C0F38F-71BD-86E6-DEDE-7BA98482C57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94490" y="3758882"/>
            <a:ext cx="2680472" cy="61811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95B93C6-ED3C-47EE-CF42-32C5A2DE4A9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94490" y="450805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D1BF1F46-CC19-D228-ED9B-D4BEB671FE2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3779" y="3758882"/>
            <a:ext cx="2680472" cy="61811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E07171D-CD04-0D09-0E38-FF4521B2D4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779" y="450805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72717CAF-8AD3-1186-5D8B-0967361F1EA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335646" y="3758882"/>
            <a:ext cx="2680472" cy="61811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00" b="1" cap="all" baseline="0">
                <a:solidFill>
                  <a:schemeClr val="bg1"/>
                </a:solidFill>
              </a:defRPr>
            </a:lvl1pPr>
            <a:lvl2pPr marL="11113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D9E5CDBE-CF72-D343-C1D9-007798320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35646" y="450805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CED77330-2511-42B3-5F69-06F2475C5A9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199091" y="5678328"/>
            <a:ext cx="9042400" cy="79472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11113" indent="0">
              <a:spcBef>
                <a:spcPts val="0"/>
              </a:spcBef>
              <a:buNone/>
              <a:tabLst/>
              <a:defRPr i="1">
                <a:solidFill>
                  <a:schemeClr val="accent2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object 6">
            <a:extLst>
              <a:ext uri="{FF2B5EF4-FFF2-40B4-BE49-F238E27FC236}">
                <a16:creationId xmlns:a16="http://schemas.microsoft.com/office/drawing/2014/main" id="{AA53D8E7-AD1F-8F1D-3C51-62D18C1ED545}"/>
              </a:ext>
            </a:extLst>
          </p:cNvPr>
          <p:cNvSpPr txBox="1"/>
          <p:nvPr userDrawn="1"/>
        </p:nvSpPr>
        <p:spPr>
          <a:xfrm>
            <a:off x="223746" y="5447322"/>
            <a:ext cx="903306" cy="2334998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0638" marR="5080" lvl="0" indent="-9525" defTabSz="914400" eaLnBrk="1" fontAlgn="auto" latinLnBrk="0" hangingPunct="1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6600" kern="0" dirty="0">
                <a:gradFill>
                  <a:gsLst>
                    <a:gs pos="0">
                      <a:schemeClr val="accent2"/>
                    </a:gs>
                    <a:gs pos="39000">
                      <a:srgbClr val="0090D4"/>
                    </a:gs>
                    <a:gs pos="80000">
                      <a:schemeClr val="accent1"/>
                    </a:gs>
                  </a:gsLst>
                  <a:lin ang="13800000" scaled="0"/>
                </a:gradFill>
                <a:latin typeface="Georgia" panose="02040502050405020303" pitchFamily="18" charset="0"/>
                <a:cs typeface="Poppins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31076343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A33C77-A882-E6C6-DC6D-8F4A15B3DEB2}"/>
              </a:ext>
            </a:extLst>
          </p:cNvPr>
          <p:cNvSpPr/>
          <p:nvPr userDrawn="1"/>
        </p:nvSpPr>
        <p:spPr>
          <a:xfrm>
            <a:off x="-5237" y="4050998"/>
            <a:ext cx="2991926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B2678A-E3E5-19BE-F309-B5D8DB42AA90}"/>
              </a:ext>
            </a:extLst>
          </p:cNvPr>
          <p:cNvSpPr/>
          <p:nvPr userDrawn="1"/>
        </p:nvSpPr>
        <p:spPr>
          <a:xfrm>
            <a:off x="3063200" y="4050998"/>
            <a:ext cx="2991926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A44373-D9A2-5193-BCDC-A509AC1AB774}"/>
              </a:ext>
            </a:extLst>
          </p:cNvPr>
          <p:cNvSpPr/>
          <p:nvPr userDrawn="1"/>
        </p:nvSpPr>
        <p:spPr>
          <a:xfrm>
            <a:off x="6131637" y="4050998"/>
            <a:ext cx="2991926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CBDC62-E7FE-CD51-CEF9-6D7D650B1D1C}"/>
              </a:ext>
            </a:extLst>
          </p:cNvPr>
          <p:cNvSpPr/>
          <p:nvPr userDrawn="1"/>
        </p:nvSpPr>
        <p:spPr>
          <a:xfrm>
            <a:off x="9200075" y="4050998"/>
            <a:ext cx="2991926" cy="1561079"/>
          </a:xfrm>
          <a:prstGeom prst="rect">
            <a:avLst/>
          </a:prstGeom>
          <a:gradFill>
            <a:gsLst>
              <a:gs pos="0">
                <a:schemeClr val="accent2"/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190962"/>
            <a:ext cx="3004866" cy="2871828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200" y="1190962"/>
            <a:ext cx="3010104" cy="2871828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637" y="1190962"/>
            <a:ext cx="3010103" cy="2871828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075" y="1190962"/>
            <a:ext cx="2991458" cy="2871828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CED77330-2511-42B3-5F69-06F2475C5A9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199091" y="5678328"/>
            <a:ext cx="9042400" cy="79472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11113" indent="0">
              <a:spcBef>
                <a:spcPts val="0"/>
              </a:spcBef>
              <a:buNone/>
              <a:tabLst/>
              <a:defRPr i="1">
                <a:solidFill>
                  <a:schemeClr val="accent2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object 6">
            <a:extLst>
              <a:ext uri="{FF2B5EF4-FFF2-40B4-BE49-F238E27FC236}">
                <a16:creationId xmlns:a16="http://schemas.microsoft.com/office/drawing/2014/main" id="{AA53D8E7-AD1F-8F1D-3C51-62D18C1ED545}"/>
              </a:ext>
            </a:extLst>
          </p:cNvPr>
          <p:cNvSpPr txBox="1"/>
          <p:nvPr userDrawn="1"/>
        </p:nvSpPr>
        <p:spPr>
          <a:xfrm>
            <a:off x="223746" y="5447322"/>
            <a:ext cx="903306" cy="2334998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0638" marR="5080" lvl="0" indent="-9525" defTabSz="914400" eaLnBrk="1" fontAlgn="auto" latinLnBrk="0" hangingPunct="1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6600" kern="0" dirty="0">
                <a:gradFill>
                  <a:gsLst>
                    <a:gs pos="0">
                      <a:schemeClr val="accent2"/>
                    </a:gs>
                    <a:gs pos="39000">
                      <a:srgbClr val="0090D4"/>
                    </a:gs>
                    <a:gs pos="80000">
                      <a:schemeClr val="accent1"/>
                    </a:gs>
                  </a:gsLst>
                  <a:lin ang="13800000" scaled="0"/>
                </a:gradFill>
                <a:latin typeface="Georgia" panose="02040502050405020303" pitchFamily="18" charset="0"/>
                <a:cs typeface="Poppins"/>
              </a:rPr>
              <a:t>“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A9C677B-CDB7-07CF-D056-4120AF6757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2043" r="2427"/>
          <a:stretch/>
        </p:blipFill>
        <p:spPr>
          <a:xfrm>
            <a:off x="-5239" y="4310529"/>
            <a:ext cx="12197239" cy="958790"/>
          </a:xfrm>
          <a:prstGeom prst="rect">
            <a:avLst/>
          </a:prstGeom>
        </p:spPr>
      </p:pic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95163F65-0B24-59DC-C854-E6C709C116D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1451" y="4143825"/>
            <a:ext cx="2786129" cy="72281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90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7B6EB08-E5FA-9DFD-7257-640A1B4795E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176152" y="4143824"/>
            <a:ext cx="2786129" cy="72281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90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5BD3FCEB-F802-B77F-D509-1954C85D005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40853" y="4143824"/>
            <a:ext cx="2786129" cy="72281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90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C6793C08-57E4-3D6D-1E1E-61C0BD24F6D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9305555" y="4143824"/>
            <a:ext cx="2786129" cy="72281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11113" indent="0">
              <a:spcBef>
                <a:spcPts val="90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2pPr>
            <a:lvl3pPr marL="11113" indent="0">
              <a:spcBef>
                <a:spcPts val="0"/>
              </a:spcBef>
              <a:buClrTx/>
              <a:buSzPct val="100000"/>
              <a:buNone/>
              <a:tabLst/>
              <a:defRPr sz="11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C6498351-F434-A235-8104-B7136F7F60D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1451" y="5034845"/>
            <a:ext cx="2786129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157F07C5-2F80-B4E7-AF02-F9D495403BC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176152" y="5034845"/>
            <a:ext cx="2786129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D5DBCA0C-9A28-718C-77E0-AE9001A748B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40853" y="5034845"/>
            <a:ext cx="2786129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1859B3FB-3DE6-D209-38B5-F0579A02310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305555" y="5034845"/>
            <a:ext cx="2786129" cy="472244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4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7280325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A0EE2B-37A5-6D7C-A6A8-78352E8EEF93}"/>
              </a:ext>
            </a:extLst>
          </p:cNvPr>
          <p:cNvSpPr/>
          <p:nvPr userDrawn="1"/>
        </p:nvSpPr>
        <p:spPr>
          <a:xfrm>
            <a:off x="8173563" y="4038984"/>
            <a:ext cx="4018438" cy="1531287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F7369F-481A-7336-4C51-F6BC0C273731}"/>
              </a:ext>
            </a:extLst>
          </p:cNvPr>
          <p:cNvSpPr/>
          <p:nvPr userDrawn="1"/>
        </p:nvSpPr>
        <p:spPr>
          <a:xfrm>
            <a:off x="4092629" y="4038984"/>
            <a:ext cx="4018438" cy="1531287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F9C7F-6C4A-0994-8057-DE12D56CDFF5}"/>
              </a:ext>
            </a:extLst>
          </p:cNvPr>
          <p:cNvSpPr/>
          <p:nvPr userDrawn="1"/>
        </p:nvSpPr>
        <p:spPr>
          <a:xfrm>
            <a:off x="-5238" y="4038984"/>
            <a:ext cx="4018438" cy="1531287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22B2AB-1374-9CC3-59FE-212494B332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056" r="13414"/>
          <a:stretch/>
        </p:blipFill>
        <p:spPr>
          <a:xfrm>
            <a:off x="-5239" y="4407847"/>
            <a:ext cx="12197240" cy="958790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00E97E44-8FC0-3FC9-1BE9-991C21123F5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243401"/>
            <a:ext cx="4013201" cy="280272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EA0D26B2-640E-5048-EBAB-3D093344231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2628" y="1262082"/>
            <a:ext cx="4010479" cy="278404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CDC550D8-4838-1000-B8AF-EE50F7398E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3564" y="1262082"/>
            <a:ext cx="4018436" cy="278404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683543F5-CE31-7178-79FD-E374B286C19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239FA56A-220B-29B2-DAE4-1425BB5900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E7172226-49EB-E131-AD12-E32FD528AF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246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2F33D389-4F2B-8020-91B8-4969EA61A5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521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82259477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-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F0704A6-EB96-47B6-D789-A083CBEBCCBE}"/>
              </a:ext>
            </a:extLst>
          </p:cNvPr>
          <p:cNvSpPr/>
          <p:nvPr userDrawn="1"/>
        </p:nvSpPr>
        <p:spPr>
          <a:xfrm>
            <a:off x="8173563" y="4038984"/>
            <a:ext cx="4018438" cy="1531287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A8E3D7-B0AD-2262-07D6-56E82295EDB5}"/>
              </a:ext>
            </a:extLst>
          </p:cNvPr>
          <p:cNvSpPr/>
          <p:nvPr userDrawn="1"/>
        </p:nvSpPr>
        <p:spPr>
          <a:xfrm>
            <a:off x="4092629" y="4038984"/>
            <a:ext cx="4018438" cy="1531287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517D29-B65A-3559-09AF-260AB0477C1A}"/>
              </a:ext>
            </a:extLst>
          </p:cNvPr>
          <p:cNvSpPr/>
          <p:nvPr userDrawn="1"/>
        </p:nvSpPr>
        <p:spPr>
          <a:xfrm>
            <a:off x="-5238" y="4038984"/>
            <a:ext cx="4018438" cy="1531287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00E97E44-8FC0-3FC9-1BE9-991C21123F5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1243401"/>
            <a:ext cx="4013201" cy="280272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EA0D26B2-640E-5048-EBAB-3D093344231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2628" y="1262082"/>
            <a:ext cx="4010479" cy="278404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CDC550D8-4838-1000-B8AF-EE50F7398E3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73564" y="1262082"/>
            <a:ext cx="4018436" cy="2784042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683543F5-CE31-7178-79FD-E374B286C19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239FA56A-220B-29B2-DAE4-1425BB5900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52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E7172226-49EB-E131-AD12-E32FD528AF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2246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2F33D389-4F2B-8020-91B8-4969EA61A5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52101" y="4131441"/>
            <a:ext cx="3474773" cy="12351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228600" indent="-203200">
              <a:spcBef>
                <a:spcPts val="0"/>
              </a:spcBef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54A7CC-1893-9565-B469-08F820CC1A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056" r="13414"/>
          <a:stretch/>
        </p:blipFill>
        <p:spPr>
          <a:xfrm>
            <a:off x="-5239" y="4407847"/>
            <a:ext cx="12197240" cy="95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65778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2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E963B71A-4388-F238-AD31-D2DBEA79009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dirty="0"/>
              <a:t>Click to add picture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A8496469-D70B-10BF-0592-AF37C2FE5D9E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5" r="28273"/>
          <a:stretch/>
        </p:blipFill>
        <p:spPr>
          <a:xfrm>
            <a:off x="-1" y="503797"/>
            <a:ext cx="12191999" cy="389320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F47FC550-B0A3-CD26-E090-2C7499C94B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7413" y="5699303"/>
            <a:ext cx="1760018" cy="419052"/>
          </a:xfrm>
          <a:prstGeom prst="rect">
            <a:avLst/>
          </a:prstGeom>
        </p:spPr>
      </p:pic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42019792-DAC5-1B4E-85F9-AE2F61BF95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401" y="565983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CA326E-AC90-3CE6-EE00-54D2DAE5D3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4397001"/>
            <a:ext cx="8997024" cy="97446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bg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057D35C-DD64-3F7E-6D19-23BE6DBF561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2401" y="595865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2781677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B63C771-2ADA-FC2A-33CD-AF6A8BBF746B}"/>
              </a:ext>
            </a:extLst>
          </p:cNvPr>
          <p:cNvSpPr/>
          <p:nvPr userDrawn="1"/>
        </p:nvSpPr>
        <p:spPr>
          <a:xfrm>
            <a:off x="9187638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78E8FB-1E4D-EAD4-B8A1-A458A255DCC3}"/>
              </a:ext>
            </a:extLst>
          </p:cNvPr>
          <p:cNvSpPr/>
          <p:nvPr userDrawn="1"/>
        </p:nvSpPr>
        <p:spPr>
          <a:xfrm>
            <a:off x="6130722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7BA41F-256F-6C01-BC93-4362169C847F}"/>
              </a:ext>
            </a:extLst>
          </p:cNvPr>
          <p:cNvSpPr/>
          <p:nvPr userDrawn="1"/>
        </p:nvSpPr>
        <p:spPr>
          <a:xfrm>
            <a:off x="3064364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F5964C-AE96-D456-3169-750FF443D2FB}"/>
              </a:ext>
            </a:extLst>
          </p:cNvPr>
          <p:cNvSpPr/>
          <p:nvPr userDrawn="1"/>
        </p:nvSpPr>
        <p:spPr>
          <a:xfrm>
            <a:off x="-5237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263671"/>
            <a:ext cx="3004866" cy="315592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356" y="1263671"/>
            <a:ext cx="3010104" cy="315592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949" y="1263671"/>
            <a:ext cx="3010103" cy="315592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542" y="1263671"/>
            <a:ext cx="2991458" cy="315592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95B93C6-ED3C-47EE-CF42-32C5A2DE4A9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94490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E07171D-CD04-0D09-0E38-FF4521B2D4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779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D9E5CDBE-CF72-D343-C1D9-007798320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35646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1084C55-DF3D-33C4-AA43-37F8AF7DDA5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7261715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hotos -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BFF8423-F5DC-6FB7-D323-EFB3837EE747}"/>
              </a:ext>
            </a:extLst>
          </p:cNvPr>
          <p:cNvSpPr/>
          <p:nvPr userDrawn="1"/>
        </p:nvSpPr>
        <p:spPr>
          <a:xfrm>
            <a:off x="9187638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C11FE9-C450-33BE-2E6C-8C04AF89DA31}"/>
              </a:ext>
            </a:extLst>
          </p:cNvPr>
          <p:cNvSpPr/>
          <p:nvPr userDrawn="1"/>
        </p:nvSpPr>
        <p:spPr>
          <a:xfrm>
            <a:off x="6130722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6F845C-44EA-8C48-4E9E-1D2A9632977C}"/>
              </a:ext>
            </a:extLst>
          </p:cNvPr>
          <p:cNvSpPr/>
          <p:nvPr userDrawn="1"/>
        </p:nvSpPr>
        <p:spPr>
          <a:xfrm>
            <a:off x="3064364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D9AB46-ACC6-65FE-E8B5-568D6DDCD25C}"/>
              </a:ext>
            </a:extLst>
          </p:cNvPr>
          <p:cNvSpPr/>
          <p:nvPr userDrawn="1"/>
        </p:nvSpPr>
        <p:spPr>
          <a:xfrm>
            <a:off x="-5237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263671"/>
            <a:ext cx="3004866" cy="315592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356" y="1263671"/>
            <a:ext cx="3010104" cy="315592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949" y="1263671"/>
            <a:ext cx="3010103" cy="315592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542" y="1263671"/>
            <a:ext cx="2991458" cy="315592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95B93C6-ED3C-47EE-CF42-32C5A2DE4A9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94490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E07171D-CD04-0D09-0E38-FF4521B2D4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779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D9E5CDBE-CF72-D343-C1D9-007798320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35646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1084C55-DF3D-33C4-AA43-37F8AF7DDA5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530013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PhotoAdditional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B63C771-2ADA-FC2A-33CD-AF6A8BBF746B}"/>
              </a:ext>
            </a:extLst>
          </p:cNvPr>
          <p:cNvSpPr/>
          <p:nvPr userDrawn="1"/>
        </p:nvSpPr>
        <p:spPr>
          <a:xfrm>
            <a:off x="9187638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78E8FB-1E4D-EAD4-B8A1-A458A255DCC3}"/>
              </a:ext>
            </a:extLst>
          </p:cNvPr>
          <p:cNvSpPr/>
          <p:nvPr userDrawn="1"/>
        </p:nvSpPr>
        <p:spPr>
          <a:xfrm>
            <a:off x="6130722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7BA41F-256F-6C01-BC93-4362169C847F}"/>
              </a:ext>
            </a:extLst>
          </p:cNvPr>
          <p:cNvSpPr/>
          <p:nvPr userDrawn="1"/>
        </p:nvSpPr>
        <p:spPr>
          <a:xfrm>
            <a:off x="3064364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BF5964C-AE96-D456-3169-750FF443D2FB}"/>
              </a:ext>
            </a:extLst>
          </p:cNvPr>
          <p:cNvSpPr/>
          <p:nvPr userDrawn="1"/>
        </p:nvSpPr>
        <p:spPr>
          <a:xfrm>
            <a:off x="-5237" y="4428680"/>
            <a:ext cx="3010103" cy="1147045"/>
          </a:xfrm>
          <a:prstGeom prst="rect">
            <a:avLst/>
          </a:prstGeom>
          <a:gradFill>
            <a:gsLst>
              <a:gs pos="0">
                <a:schemeClr val="accent2">
                  <a:alpha val="65000"/>
                </a:schemeClr>
              </a:gs>
              <a:gs pos="39000">
                <a:srgbClr val="0090D4"/>
              </a:gs>
              <a:gs pos="80000">
                <a:schemeClr val="accent1"/>
              </a:gs>
            </a:gsLst>
            <a:lin ang="8400000" scaled="0"/>
          </a:gra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algn="l">
              <a:spcBef>
                <a:spcPts val="0"/>
              </a:spcBef>
            </a:pPr>
            <a:endParaRPr lang="en-US" sz="1400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26640"/>
            <a:ext cx="3004866" cy="209296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356" y="2326640"/>
            <a:ext cx="3010104" cy="209296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949" y="2326640"/>
            <a:ext cx="3010103" cy="2092960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542" y="2326640"/>
            <a:ext cx="2991458" cy="2092960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46A21D3-B231-1F4A-F492-6D15694057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7850" y="4828591"/>
            <a:ext cx="10909861" cy="647733"/>
          </a:xfrm>
          <a:prstGeom prst="rect">
            <a:avLst/>
          </a:prstGeom>
        </p:spPr>
      </p:pic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B8D90489-D480-11E6-1EDB-271F9E81E38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95B93C6-ED3C-47EE-CF42-32C5A2DE4A9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94490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E07171D-CD04-0D09-0E38-FF4521B2D4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779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D9E5CDBE-CF72-D343-C1D9-007798320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35646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8">
            <a:extLst>
              <a:ext uri="{FF2B5EF4-FFF2-40B4-BE49-F238E27FC236}">
                <a16:creationId xmlns:a16="http://schemas.microsoft.com/office/drawing/2014/main" id="{652DDC0A-033A-BE20-7DB9-FA526D7C4DD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65126" y="1574974"/>
            <a:ext cx="11461748" cy="6445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7844972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PhotoAdditionalText -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CF15BA0-0A30-CCFB-6D31-B241B7C01826}"/>
              </a:ext>
            </a:extLst>
          </p:cNvPr>
          <p:cNvSpPr/>
          <p:nvPr userDrawn="1"/>
        </p:nvSpPr>
        <p:spPr>
          <a:xfrm>
            <a:off x="9187638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1ACFC3-A153-FBD7-3240-1F79A4ADF618}"/>
              </a:ext>
            </a:extLst>
          </p:cNvPr>
          <p:cNvSpPr/>
          <p:nvPr userDrawn="1"/>
        </p:nvSpPr>
        <p:spPr>
          <a:xfrm>
            <a:off x="6130722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9C872D-D73B-BF44-327E-A7E90A65F785}"/>
              </a:ext>
            </a:extLst>
          </p:cNvPr>
          <p:cNvSpPr/>
          <p:nvPr userDrawn="1"/>
        </p:nvSpPr>
        <p:spPr>
          <a:xfrm>
            <a:off x="3064364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DFFDFD-669D-88A0-95A4-A1F83DAE7022}"/>
              </a:ext>
            </a:extLst>
          </p:cNvPr>
          <p:cNvSpPr/>
          <p:nvPr userDrawn="1"/>
        </p:nvSpPr>
        <p:spPr>
          <a:xfrm>
            <a:off x="-5237" y="4428680"/>
            <a:ext cx="3010103" cy="1147045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 cap="flat">
            <a:noFill/>
            <a:prstDash val="solid"/>
            <a:miter/>
          </a:ln>
        </p:spPr>
        <p:txBody>
          <a:bodyPr wrap="none" tIns="91440" bIns="91440" rtlCol="0" anchor="ctr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694DBBBF-F5E3-0F6E-64E4-FC4D87E354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26640"/>
            <a:ext cx="3004866" cy="209296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38A7A73A-24C7-74F2-E202-25A249F920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63356" y="2326640"/>
            <a:ext cx="3010104" cy="209296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F97A5FA1-E449-3A4A-8023-EF639213279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31949" y="2326640"/>
            <a:ext cx="3010103" cy="2092960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FC5BCB75-C5AF-3DFE-47B6-DB004C82DD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00542" y="2326640"/>
            <a:ext cx="2991458" cy="2092960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39C6A5-A0AE-9A5C-A03A-3457ED4C94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7850" y="4828591"/>
            <a:ext cx="10909861" cy="647733"/>
          </a:xfrm>
          <a:prstGeom prst="rect">
            <a:avLst/>
          </a:prstGeom>
        </p:spPr>
      </p:pic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B8D90489-D480-11E6-1EDB-271F9E81E38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5126" y="5669454"/>
            <a:ext cx="9477373" cy="78779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8">
            <a:extLst>
              <a:ext uri="{FF2B5EF4-FFF2-40B4-BE49-F238E27FC236}">
                <a16:creationId xmlns:a16="http://schemas.microsoft.com/office/drawing/2014/main" id="{0B68DA4D-5E70-13A0-D0DF-14C319DB301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35201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95B93C6-ED3C-47EE-CF42-32C5A2DE4A9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94490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FE07171D-CD04-0D09-0E38-FF4521B2D4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779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8">
            <a:extLst>
              <a:ext uri="{FF2B5EF4-FFF2-40B4-BE49-F238E27FC236}">
                <a16:creationId xmlns:a16="http://schemas.microsoft.com/office/drawing/2014/main" id="{D9E5CDBE-CF72-D343-C1D9-00779832058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335646" y="4487733"/>
            <a:ext cx="2680472" cy="902628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1600" b="0" cap="none" baseline="0">
                <a:solidFill>
                  <a:schemeClr val="bg1"/>
                </a:solidFill>
              </a:defRPr>
            </a:lvl1pPr>
            <a:lvl2pPr marL="25400" indent="0">
              <a:spcBef>
                <a:spcPts val="0"/>
              </a:spcBef>
              <a:buClrTx/>
              <a:buSzPct val="100000"/>
              <a:buFont typeface="Arial" panose="020B0604020202020204" pitchFamily="34" charset="0"/>
              <a:buNone/>
              <a:tabLst/>
              <a:defRPr sz="1400" b="0" cap="none" baseline="0">
                <a:solidFill>
                  <a:schemeClr val="bg1"/>
                </a:solidFill>
              </a:defRPr>
            </a:lvl2pPr>
            <a:lvl3pPr marL="508000" indent="-203200">
              <a:spcBef>
                <a:spcPts val="0"/>
              </a:spcBef>
              <a:buClrTx/>
              <a:buSzPct val="100000"/>
              <a:tabLst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18">
            <a:extLst>
              <a:ext uri="{FF2B5EF4-FFF2-40B4-BE49-F238E27FC236}">
                <a16:creationId xmlns:a16="http://schemas.microsoft.com/office/drawing/2014/main" id="{652DDC0A-033A-BE20-7DB9-FA526D7C4DD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65126" y="1574974"/>
            <a:ext cx="11461748" cy="6445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 indent="-203200">
              <a:buClrTx/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accent1"/>
                </a:solidFill>
              </a:defRPr>
            </a:lvl2pPr>
            <a:lvl3pPr marL="508000" indent="-203200">
              <a:buClrTx/>
              <a:buSzPct val="100000"/>
              <a:tabLst/>
              <a:defRPr sz="1600">
                <a:solidFill>
                  <a:schemeClr val="accent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951601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3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F0480007-88D5-CC08-E690-0D2A587EC2B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094DDB1-9376-22E5-801C-9ED1A1833261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l="4715" r="28273"/>
          <a:stretch/>
        </p:blipFill>
        <p:spPr>
          <a:xfrm>
            <a:off x="-1" y="503797"/>
            <a:ext cx="12191999" cy="389320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656695F1-0166-D86D-6A54-F901CD88C1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47413" y="5699303"/>
            <a:ext cx="1760018" cy="419052"/>
          </a:xfrm>
          <a:prstGeom prst="rect">
            <a:avLst/>
          </a:prstGeom>
        </p:spPr>
      </p:pic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7057EE9-6F6B-70B9-844D-531A7068FF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2401" y="5659830"/>
            <a:ext cx="8997028" cy="276999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C0D9BE9-326A-D2D2-B3A3-4757C27FD6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2401" y="4397001"/>
            <a:ext cx="8997024" cy="974464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90000"/>
              </a:lnSpc>
              <a:defRPr sz="4000" b="0" i="0" cap="none" spc="0" baseline="0">
                <a:solidFill>
                  <a:schemeClr val="accent1"/>
                </a:solidFill>
                <a:effectLst/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43173D31-9DD5-B3DF-DD04-52A78C50E7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72401" y="5958654"/>
            <a:ext cx="8997028" cy="215444"/>
          </a:xfrm>
        </p:spPr>
        <p:txBody>
          <a:bodyPr t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cap="none" spc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000791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6417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ent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13FB6-A12E-933F-8817-E76E400A8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sz="1400" b="1" cap="all" baseline="0"/>
            </a:lvl1pPr>
            <a:lvl2pPr marL="344488" indent="-344488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  <a:tabLst/>
              <a:defRPr sz="1800"/>
            </a:lvl2pPr>
            <a:lvl3pPr marL="577850" indent="-203200">
              <a:buSzPct val="90000"/>
              <a:buFont typeface="System Font Regular"/>
              <a:buChar char="◦"/>
              <a:tabLst/>
              <a:defRPr sz="1600"/>
            </a:lvl3pPr>
            <a:lvl4pPr marL="750888" indent="-152400">
              <a:buFont typeface="System Font Regular"/>
              <a:buChar char="–"/>
              <a:tabLst/>
              <a:defRPr sz="1400"/>
            </a:lvl4pPr>
            <a:lvl5pPr marL="863600" indent="-101600">
              <a:buSzPct val="100000"/>
              <a:buFont typeface="Arial" panose="020B0604020202020204" pitchFamily="34" charset="0"/>
              <a:buChar char="•"/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8969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AC7D-F0E7-EAF3-A2FA-D1BBE9988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CE08-5C50-76BD-D4DD-16099D6D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5B9DC50-0441-E746-AF06-711F2EE7406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65126" y="2109191"/>
            <a:ext cx="339840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99F829-0914-F61A-4981-09F735503B7B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396798" y="2109191"/>
            <a:ext cx="339840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592BE9F-E12A-7C73-2E4C-493C9E4C234E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428471" y="2109191"/>
            <a:ext cx="3398403" cy="3887242"/>
          </a:xfrm>
        </p:spPr>
        <p:txBody>
          <a:bodyPr/>
          <a:lstStyle>
            <a:lvl1pPr marL="177800" indent="-177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tabLst/>
              <a:defRPr sz="1600" b="0" cap="none" baseline="0">
                <a:latin typeface="+mn-lt"/>
              </a:defRPr>
            </a:lvl1pPr>
            <a:lvl2pPr marL="342900" indent="-165100">
              <a:spcBef>
                <a:spcPts val="400"/>
              </a:spcBef>
              <a:buClr>
                <a:schemeClr val="tx1"/>
              </a:buClr>
              <a:buSzPct val="100000"/>
              <a:buFont typeface="System Font Regular"/>
              <a:buChar char="–"/>
              <a:tabLst/>
              <a:defRPr sz="1400">
                <a:latin typeface="+mn-lt"/>
              </a:defRPr>
            </a:lvl2pPr>
            <a:lvl3pPr marL="461963" indent="-142875">
              <a:buClr>
                <a:schemeClr val="tx1"/>
              </a:buClr>
              <a:buSzPct val="90000"/>
              <a:buFont typeface="Arial" panose="020B0604020202020204" pitchFamily="34" charset="0"/>
              <a:buChar char="•"/>
              <a:tabLst/>
              <a:defRPr sz="1400">
                <a:latin typeface="+mn-lt"/>
              </a:defRPr>
            </a:lvl3pPr>
            <a:lvl4pPr marL="520700" indent="-141288">
              <a:buClr>
                <a:schemeClr val="tx1"/>
              </a:buClr>
              <a:buFont typeface="System Font Regular"/>
              <a:buChar char="–"/>
              <a:tabLst/>
              <a:defRPr sz="1200">
                <a:latin typeface="+mn-lt"/>
              </a:defRPr>
            </a:lvl4pPr>
            <a:lvl5pPr marL="628650" indent="-9525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 sz="11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7EC0B4D-20D7-2793-5342-1B40958451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286" y="1311480"/>
            <a:ext cx="339840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EA6DAD3C-F47B-4908-A3FF-21D4F117D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79728" y="1311480"/>
            <a:ext cx="339840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C37B60E2-92F2-4836-A37D-B8B9937C309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4170" y="1311480"/>
            <a:ext cx="3398403" cy="626036"/>
          </a:xfrm>
          <a:gradFill>
            <a:gsLst>
              <a:gs pos="96000">
                <a:schemeClr val="bg1"/>
              </a:gs>
              <a:gs pos="97000">
                <a:schemeClr val="accent1"/>
              </a:gs>
            </a:gsLst>
            <a:lin ang="5400000" scaled="0"/>
          </a:gradFill>
        </p:spPr>
        <p:txBody>
          <a:bodyPr bIns="73152"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611665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image" Target="../media/image1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D0E37A5-329C-6B42-A03C-2BAEC2052D29}"/>
              </a:ext>
            </a:extLst>
          </p:cNvPr>
          <p:cNvSpPr>
            <a:spLocks noGrp="1" noChangeArrowheads="1"/>
          </p:cNvSpPr>
          <p:nvPr/>
        </p:nvSpPr>
        <p:spPr bwMode="gray">
          <a:xfrm>
            <a:off x="365126" y="6526079"/>
            <a:ext cx="409575" cy="2083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l" defTabSz="775867" eaLnBrk="1" hangingPunct="1">
              <a:defRPr/>
            </a:pPr>
            <a:fld id="{3DBC93D6-C358-9648-9CB7-FB101C9037AB}" type="slidenum">
              <a:rPr lang="en-US" sz="800" b="0">
                <a:solidFill>
                  <a:schemeClr val="tx1"/>
                </a:solidFill>
                <a:latin typeface="Century Gothic" panose="020B0502020202020204" pitchFamily="34" charset="0"/>
              </a:rPr>
              <a:pPr algn="l" defTabSz="775867" eaLnBrk="1" hangingPunct="1">
                <a:defRPr/>
              </a:pPr>
              <a:t>‹#›</a:t>
            </a:fld>
            <a:endParaRPr lang="en-US" sz="800" b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DFE426-7321-534C-8485-5B1BB1E2C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5126" y="1574800"/>
            <a:ext cx="11461748" cy="41374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B2BC6372-ED2A-7044-A75D-F358185E4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201168"/>
            <a:ext cx="11461748" cy="780055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F68FE0-EE9F-E934-8F3D-7FD1120CA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5286" y="5996432"/>
            <a:ext cx="8741660" cy="493776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marL="0" indent="0" algn="l">
              <a:spcBef>
                <a:spcPts val="300"/>
              </a:spcBef>
              <a:tabLst/>
              <a:defRPr sz="9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B6259443-AE91-5C13-BF0B-71A6225A22A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10439644" y="6380480"/>
            <a:ext cx="1495258" cy="35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5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</p:sldLayoutIdLst>
  <p:transition>
    <p:fade/>
  </p:transition>
  <p:hf hdr="0" ftr="0" dt="0"/>
  <p:txStyles>
    <p:titleStyle>
      <a:lvl1pPr algn="l" defTabSz="379337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800" b="1" i="0" kern="1200" cap="none">
          <a:solidFill>
            <a:schemeClr val="accent1"/>
          </a:solidFill>
          <a:latin typeface="Century Gothic" panose="020B0502020202020204" pitchFamily="34" charset="0"/>
          <a:ea typeface="+mj-ea"/>
          <a:cs typeface="+mj-cs"/>
        </a:defRPr>
      </a:lvl1pPr>
      <a:lvl2pPr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2pPr>
      <a:lvl3pPr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3pPr>
      <a:lvl4pPr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4pPr>
      <a:lvl5pPr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5pPr>
      <a:lvl6pPr marL="457109"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6pPr>
      <a:lvl7pPr marL="914217"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7pPr>
      <a:lvl8pPr marL="1371326"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8pPr>
      <a:lvl9pPr marL="1828434" algn="l" defTabSz="379337" rtl="0" eaLnBrk="1" fontAlgn="base" hangingPunct="1">
        <a:spcBef>
          <a:spcPct val="0"/>
        </a:spcBef>
        <a:spcAft>
          <a:spcPct val="0"/>
        </a:spcAft>
        <a:defRPr sz="3399" b="1">
          <a:solidFill>
            <a:schemeClr val="accent1"/>
          </a:solidFill>
          <a:latin typeface="Calibri" panose="020F0502020204030204" pitchFamily="34" charset="0"/>
        </a:defRPr>
      </a:lvl9pPr>
    </p:titleStyle>
    <p:bodyStyle>
      <a:lvl1pPr marL="365125" indent="-365125" algn="l" defTabSz="379337" rtl="0" eaLnBrk="1" fontAlgn="base" hangingPunct="1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 panose="020B0604020202020204" pitchFamily="34" charset="0"/>
        <a:buChar char="•"/>
        <a:tabLst/>
        <a:defRPr sz="1800" b="0" kern="1200" spc="10" baseline="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577850" indent="-203200" algn="l" defTabSz="379337" rtl="0" eaLnBrk="1" fontAlgn="base" hangingPunct="1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90000"/>
        <a:buFont typeface="System Font Regular"/>
        <a:buChar char="◦"/>
        <a:tabLst/>
        <a:defRPr sz="1600" b="0" kern="1200" spc="10" baseline="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801688" indent="-203200" algn="l" defTabSz="379337" rtl="0" eaLnBrk="1" fontAlgn="base" hangingPunct="1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90000"/>
        <a:buFont typeface="System Font Regular"/>
        <a:buChar char="–"/>
        <a:tabLst/>
        <a:defRPr sz="1400" b="0" kern="1200" spc="10" baseline="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974725" indent="-152400" algn="l" defTabSz="379337" rtl="0" eaLnBrk="1" fontAlgn="base" hangingPunct="1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90000"/>
        <a:buFont typeface="Arial" panose="020B0604020202020204" pitchFamily="34" charset="0"/>
        <a:buChar char="•"/>
        <a:tabLst/>
        <a:defRPr sz="1200" b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085850" indent="-111125" algn="l" defTabSz="379337" rtl="0" eaLnBrk="1" fontAlgn="base" hangingPunct="1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tabLst/>
        <a:defRPr sz="10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952121" indent="0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None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7756" indent="-95213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8181" indent="-95213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18605" indent="-95213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84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90424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380848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71272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61697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52121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142544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332968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523392" algn="l" defTabSz="38084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">
          <p15:clr>
            <a:srgbClr val="5ACBF0"/>
          </p15:clr>
        </p15:guide>
        <p15:guide id="2" pos="1260">
          <p15:clr>
            <a:srgbClr val="F26B43"/>
          </p15:clr>
        </p15:guide>
        <p15:guide id="3" orient="horz" pos="1770">
          <p15:clr>
            <a:srgbClr val="F26B43"/>
          </p15:clr>
        </p15:guide>
        <p15:guide id="4" orient="horz" pos="473">
          <p15:clr>
            <a:srgbClr val="F26B43"/>
          </p15:clr>
        </p15:guide>
        <p15:guide id="5" orient="horz" pos="1252">
          <p15:clr>
            <a:srgbClr val="F26B43"/>
          </p15:clr>
        </p15:guide>
        <p15:guide id="6" orient="horz" pos="2548">
          <p15:clr>
            <a:srgbClr val="F26B43"/>
          </p15:clr>
        </p15:guide>
        <p15:guide id="7" orient="horz" pos="3066">
          <p15:clr>
            <a:srgbClr val="F26B43"/>
          </p15:clr>
        </p15:guide>
        <p15:guide id="8" orient="horz" pos="3844">
          <p15:clr>
            <a:srgbClr val="F26B43"/>
          </p15:clr>
        </p15:guide>
        <p15:guide id="9" orient="horz" pos="1510">
          <p15:clr>
            <a:srgbClr val="5ACBF0"/>
          </p15:clr>
        </p15:guide>
        <p15:guide id="10" orient="horz" pos="2808">
          <p15:clr>
            <a:srgbClr val="5ACBF0"/>
          </p15:clr>
        </p15:guide>
        <p15:guide id="11" orient="horz" pos="4104">
          <p15:clr>
            <a:srgbClr val="5ACBF0"/>
          </p15:clr>
        </p15:guide>
        <p15:guide id="12" pos="228">
          <p15:clr>
            <a:srgbClr val="5ACBF0"/>
          </p15:clr>
        </p15:guide>
        <p15:guide id="13" pos="2034">
          <p15:clr>
            <a:srgbClr val="F26B43"/>
          </p15:clr>
        </p15:guide>
        <p15:guide id="14" pos="2568">
          <p15:clr>
            <a:srgbClr val="F26B43"/>
          </p15:clr>
        </p15:guide>
        <p15:guide id="15" pos="3322">
          <p15:clr>
            <a:srgbClr val="F26B43"/>
          </p15:clr>
        </p15:guide>
        <p15:guide id="16" pos="3838">
          <p15:clr>
            <a:srgbClr val="F26B43"/>
          </p15:clr>
        </p15:guide>
        <p15:guide id="17" pos="4612">
          <p15:clr>
            <a:srgbClr val="F26B43"/>
          </p15:clr>
        </p15:guide>
        <p15:guide id="18" pos="5128">
          <p15:clr>
            <a:srgbClr val="F26B43"/>
          </p15:clr>
        </p15:guide>
        <p15:guide id="19" pos="5902">
          <p15:clr>
            <a:srgbClr val="F26B43"/>
          </p15:clr>
        </p15:guide>
        <p15:guide id="20" pos="6418">
          <p15:clr>
            <a:srgbClr val="F26B43"/>
          </p15:clr>
        </p15:guide>
        <p15:guide id="21" pos="7192">
          <p15:clr>
            <a:srgbClr val="F26B43"/>
          </p15:clr>
        </p15:guide>
        <p15:guide id="22" pos="744">
          <p15:clr>
            <a:srgbClr val="F26B43"/>
          </p15:clr>
        </p15:guide>
        <p15:guide id="23" pos="2292">
          <p15:clr>
            <a:srgbClr val="5ACBF0"/>
          </p15:clr>
        </p15:guide>
        <p15:guide id="24" pos="1002">
          <p15:clr>
            <a:srgbClr val="5ACBF0"/>
          </p15:clr>
        </p15:guide>
        <p15:guide id="25" pos="3582">
          <p15:clr>
            <a:srgbClr val="5ACBF0"/>
          </p15:clr>
        </p15:guide>
        <p15:guide id="26" pos="4870">
          <p15:clr>
            <a:srgbClr val="5ACBF0"/>
          </p15:clr>
        </p15:guide>
        <p15:guide id="27" pos="6160">
          <p15:clr>
            <a:srgbClr val="5ACBF0"/>
          </p15:clr>
        </p15:guide>
        <p15:guide id="28" pos="7440">
          <p15:clr>
            <a:srgbClr val="5ACBF0"/>
          </p15:clr>
        </p15:guide>
        <p15:guide id="29" pos="486">
          <p15:clr>
            <a:srgbClr val="A4A3A4"/>
          </p15:clr>
        </p15:guide>
        <p15:guide id="30" pos="1518">
          <p15:clr>
            <a:srgbClr val="A4A3A4"/>
          </p15:clr>
        </p15:guide>
        <p15:guide id="31" pos="1776">
          <p15:clr>
            <a:srgbClr val="A4A3A4"/>
          </p15:clr>
        </p15:guide>
        <p15:guide id="32" pos="2808">
          <p15:clr>
            <a:srgbClr val="A4A3A4"/>
          </p15:clr>
        </p15:guide>
        <p15:guide id="33" pos="3066">
          <p15:clr>
            <a:srgbClr val="A4A3A4"/>
          </p15:clr>
        </p15:guide>
        <p15:guide id="34" pos="4096">
          <p15:clr>
            <a:srgbClr val="A4A3A4"/>
          </p15:clr>
        </p15:guide>
        <p15:guide id="35" pos="4368">
          <p15:clr>
            <a:srgbClr val="A4A3A4"/>
          </p15:clr>
        </p15:guide>
        <p15:guide id="36" pos="5386">
          <p15:clr>
            <a:srgbClr val="A4A3A4"/>
          </p15:clr>
        </p15:guide>
        <p15:guide id="37" pos="5644">
          <p15:clr>
            <a:srgbClr val="A4A3A4"/>
          </p15:clr>
        </p15:guide>
        <p15:guide id="38" pos="6676">
          <p15:clr>
            <a:srgbClr val="A4A3A4"/>
          </p15:clr>
        </p15:guide>
        <p15:guide id="39" pos="6934">
          <p15:clr>
            <a:srgbClr val="A4A3A4"/>
          </p15:clr>
        </p15:guide>
        <p15:guide id="40" orient="horz" pos="744">
          <p15:clr>
            <a:srgbClr val="A4A3A4"/>
          </p15:clr>
        </p15:guide>
        <p15:guide id="41" orient="horz" pos="992">
          <p15:clr>
            <a:srgbClr val="A4A3A4"/>
          </p15:clr>
        </p15:guide>
        <p15:guide id="42" orient="horz" pos="2030">
          <p15:clr>
            <a:srgbClr val="A4A3A4"/>
          </p15:clr>
        </p15:guide>
        <p15:guide id="43" orient="horz" pos="2288">
          <p15:clr>
            <a:srgbClr val="A4A3A4"/>
          </p15:clr>
        </p15:guide>
        <p15:guide id="44" orient="horz" pos="3326">
          <p15:clr>
            <a:srgbClr val="A4A3A4"/>
          </p15:clr>
        </p15:guide>
        <p15:guide id="45" orient="horz" pos="3584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D1308-B864-2FBC-9179-83DDF8ACC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BE78-67F5-1E54-0DCE-7E226F78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126" y="92883"/>
            <a:ext cx="11461748" cy="780055"/>
          </a:xfrm>
        </p:spPr>
        <p:txBody>
          <a:bodyPr/>
          <a:lstStyle/>
          <a:p>
            <a:r>
              <a:rPr lang="zh-TW" altLang="en-US" dirty="0"/>
              <a:t>精準降脂</a:t>
            </a:r>
            <a:r>
              <a:rPr lang="en-US" dirty="0"/>
              <a:t> × </a:t>
            </a:r>
            <a:r>
              <a:rPr lang="zh-TW" altLang="en-US" dirty="0"/>
              <a:t>心血管保護：</a:t>
            </a:r>
            <a:r>
              <a:rPr lang="en-US" dirty="0"/>
              <a:t>Meet the Expert </a:t>
            </a:r>
            <a:r>
              <a:rPr lang="zh-TW" altLang="en-US" dirty="0"/>
              <a:t>國際專家對談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39C20-39E0-2C72-0156-EC1097839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6" y="872938"/>
            <a:ext cx="11461748" cy="4137455"/>
          </a:xfrm>
        </p:spPr>
        <p:txBody>
          <a:bodyPr/>
          <a:lstStyle/>
          <a:p>
            <a:r>
              <a:rPr lang="en-US" sz="1600" dirty="0"/>
              <a:t>Time &amp; Date: 19:00-20:30 on May 14</a:t>
            </a:r>
          </a:p>
          <a:p>
            <a:r>
              <a:rPr lang="en-US" sz="1600" dirty="0"/>
              <a:t>Agenda</a:t>
            </a:r>
            <a:r>
              <a:rPr lang="en-US" altLang="zh-TW" sz="1600" dirty="0"/>
              <a:t>:</a:t>
            </a:r>
            <a:r>
              <a:rPr lang="en-US" sz="1600" dirty="0"/>
              <a:t> </a:t>
            </a:r>
          </a:p>
          <a:p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1757EA-D025-7C8C-8AF1-34AC604B60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20427"/>
              </p:ext>
            </p:extLst>
          </p:nvPr>
        </p:nvGraphicFramePr>
        <p:xfrm>
          <a:off x="549670" y="1791392"/>
          <a:ext cx="11092660" cy="4193670"/>
        </p:xfrm>
        <a:graphic>
          <a:graphicData uri="http://schemas.openxmlformats.org/drawingml/2006/table">
            <a:tbl>
              <a:tblPr firstRow="1" firstCol="1" bandRow="1"/>
              <a:tblGrid>
                <a:gridCol w="1180042">
                  <a:extLst>
                    <a:ext uri="{9D8B030D-6E8A-4147-A177-3AD203B41FA5}">
                      <a16:colId xmlns:a16="http://schemas.microsoft.com/office/drawing/2014/main" val="2001194493"/>
                    </a:ext>
                  </a:extLst>
                </a:gridCol>
                <a:gridCol w="5611283">
                  <a:extLst>
                    <a:ext uri="{9D8B030D-6E8A-4147-A177-3AD203B41FA5}">
                      <a16:colId xmlns:a16="http://schemas.microsoft.com/office/drawing/2014/main" val="949741858"/>
                    </a:ext>
                  </a:extLst>
                </a:gridCol>
                <a:gridCol w="2193768">
                  <a:extLst>
                    <a:ext uri="{9D8B030D-6E8A-4147-A177-3AD203B41FA5}">
                      <a16:colId xmlns:a16="http://schemas.microsoft.com/office/drawing/2014/main" val="2427657488"/>
                    </a:ext>
                  </a:extLst>
                </a:gridCol>
                <a:gridCol w="2107567">
                  <a:extLst>
                    <a:ext uri="{9D8B030D-6E8A-4147-A177-3AD203B41FA5}">
                      <a16:colId xmlns:a16="http://schemas.microsoft.com/office/drawing/2014/main" val="1209708701"/>
                    </a:ext>
                  </a:extLst>
                </a:gridCol>
              </a:tblGrid>
              <a:tr h="3056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600" kern="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Topic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Speaker / Moderator</a:t>
                      </a:r>
                      <a:endParaRPr lang="zh-TW" altLang="en-US" sz="16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b="1" kern="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698057"/>
                  </a:ext>
                </a:extLst>
              </a:tr>
              <a:tr h="581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19:00-19:10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Shaping the Future of Cardiovascular Care in Taiwan through Innovation and Collaboration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Helen Lin </a:t>
                      </a:r>
                    </a:p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Vice President, Asia Pacific Medical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100390"/>
                  </a:ext>
                </a:extLst>
              </a:tr>
              <a:tr h="692066"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19:10-19:25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Lipid Governance in Taiwan: Current Landscape and Future Directions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劉秉彥 理事長</a:t>
                      </a:r>
                      <a:endParaRPr lang="en-US" altLang="zh-TW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成大醫院   心臟內科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621219"/>
                  </a:ext>
                </a:extLst>
              </a:tr>
              <a:tr h="692066"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19:25-19:50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Early Lipid Intervention for Long-Term Protection: Strategic Approaches to Post-MI Secondary Prevention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張俊欽 醫師</a:t>
                      </a:r>
                      <a:endParaRPr lang="en-US" altLang="zh-TW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台北榮總 心臟內科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劉秉彥 理事長</a:t>
                      </a:r>
                      <a:endParaRPr lang="en-US" altLang="zh-TW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成大醫院   心臟內科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3642566"/>
                  </a:ext>
                </a:extLst>
              </a:tr>
              <a:tr h="960397"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19:50-20:15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Primary Prevention of Major Cardiovascular Events with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Evolocumab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: Insights from the VESALIUS-CV Trial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Dr. De Ferrari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Department of Cardiology, </a:t>
                      </a:r>
                      <a:r>
                        <a:rPr lang="en-US" sz="1600" kern="1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Molinette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 Hospital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79776"/>
                  </a:ext>
                </a:extLst>
              </a:tr>
              <a:tr h="2377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20:15-20:25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Panel Discussion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260090"/>
                  </a:ext>
                </a:extLst>
              </a:tr>
              <a:tr h="582449">
                <a:tc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20:25-20:30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Closing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劉秉彥 理事長</a:t>
                      </a:r>
                      <a:endParaRPr lang="en-US" altLang="zh-TW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成大醫院   心臟內科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38084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347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30877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mgen Corporate">
  <a:themeElements>
    <a:clrScheme name="Amgen Corporate">
      <a:dk1>
        <a:srgbClr val="000000"/>
      </a:dk1>
      <a:lt1>
        <a:srgbClr val="FFFFFF"/>
      </a:lt1>
      <a:dk2>
        <a:srgbClr val="605D75"/>
      </a:dk2>
      <a:lt2>
        <a:srgbClr val="ADADAD"/>
      </a:lt2>
      <a:accent1>
        <a:srgbClr val="0063C3"/>
      </a:accent1>
      <a:accent2>
        <a:srgbClr val="00BCE4"/>
      </a:accent2>
      <a:accent3>
        <a:srgbClr val="7EE0DD"/>
      </a:accent3>
      <a:accent4>
        <a:srgbClr val="2CC84D"/>
      </a:accent4>
      <a:accent5>
        <a:srgbClr val="FEDD00"/>
      </a:accent5>
      <a:accent6>
        <a:srgbClr val="FF6720"/>
      </a:accent6>
      <a:hlink>
        <a:srgbClr val="151F6D"/>
      </a:hlink>
      <a:folHlink>
        <a:srgbClr val="830B5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FEFEF"/>
        </a:solidFill>
        <a:ln w="12700" cap="flat">
          <a:noFill/>
          <a:prstDash val="solid"/>
          <a:miter/>
        </a:ln>
      </a:spPr>
      <a:bodyPr wrap="square" tIns="91440" bIns="91440" rtlCol="0" anchor="ctr">
        <a:spAutoFit/>
      </a:bodyPr>
      <a:lstStyle>
        <a:defPPr algn="l">
          <a:spcBef>
            <a:spcPts val="0"/>
          </a:spcBef>
          <a:defRPr sz="1400" dirty="0">
            <a:latin typeface="+mn-lt"/>
          </a:defRPr>
        </a:defPPr>
      </a:lstStyle>
    </a:spDef>
    <a:lnDef>
      <a:spPr>
        <a:ln w="12700" cap="rnd">
          <a:solidFill>
            <a:schemeClr val="accent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lnSpc>
            <a:spcPct val="110000"/>
          </a:lnSpc>
          <a:spcBef>
            <a:spcPts val="0"/>
          </a:spcBef>
          <a:spcAft>
            <a:spcPts val="0"/>
          </a:spcAft>
          <a:defRPr dirty="0" err="1" smtClean="0">
            <a:latin typeface="+mn-lt"/>
            <a:ea typeface="MS Mincho" panose="02020609040205080304" pitchFamily="49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MG_TMP_CorpUse_CorpPPT_rev.pptx" id="{DC9A72BE-A95F-CD49-9741-6B37A577B57E}" vid="{144FB343-6A8D-3A4E-965E-9DECC7765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131</Words>
  <Application>Microsoft Office PowerPoint</Application>
  <PresentationFormat>寬螢幕</PresentationFormat>
  <Paragraphs>31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System Font Regular</vt:lpstr>
      <vt:lpstr>Aptos</vt:lpstr>
      <vt:lpstr>Arial</vt:lpstr>
      <vt:lpstr>Calibri</vt:lpstr>
      <vt:lpstr>Century Gothic</vt:lpstr>
      <vt:lpstr>Courier New</vt:lpstr>
      <vt:lpstr>Georgia</vt:lpstr>
      <vt:lpstr>Amgen Corporate</vt:lpstr>
      <vt:lpstr>精準降脂 × 心血管保護：Meet the Expert 國際專家對談</vt:lpstr>
    </vt:vector>
  </TitlesOfParts>
  <Company>Amgen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Tim</dc:creator>
  <cp:lastModifiedBy>WenHsin Chang</cp:lastModifiedBy>
  <cp:revision>3</cp:revision>
  <dcterms:created xsi:type="dcterms:W3CDTF">2026-04-10T04:11:58Z</dcterms:created>
  <dcterms:modified xsi:type="dcterms:W3CDTF">2026-04-23T04:02:44Z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1142f3-8099-46d1-8755-df3fda1ce27f_Enabled">
    <vt:lpwstr>true</vt:lpwstr>
  </property>
  <property fmtid="{D5CDD505-2E9C-101B-9397-08002B2CF9AE}" pid="3" name="MSIP_Label_f31142f3-8099-46d1-8755-df3fda1ce27f_SetDate">
    <vt:lpwstr>2026-04-10T04:18:07Z</vt:lpwstr>
  </property>
  <property fmtid="{D5CDD505-2E9C-101B-9397-08002B2CF9AE}" pid="4" name="MSIP_Label_f31142f3-8099-46d1-8755-df3fda1ce27f_Method">
    <vt:lpwstr>Privileged</vt:lpwstr>
  </property>
  <property fmtid="{D5CDD505-2E9C-101B-9397-08002B2CF9AE}" pid="5" name="MSIP_Label_f31142f3-8099-46d1-8755-df3fda1ce27f_Name">
    <vt:lpwstr>Public_</vt:lpwstr>
  </property>
  <property fmtid="{D5CDD505-2E9C-101B-9397-08002B2CF9AE}" pid="6" name="MSIP_Label_f31142f3-8099-46d1-8755-df3fda1ce27f_SiteId">
    <vt:lpwstr>4b4266a6-1368-41af-ad5a-59eb634f7ad8</vt:lpwstr>
  </property>
  <property fmtid="{D5CDD505-2E9C-101B-9397-08002B2CF9AE}" pid="7" name="MSIP_Label_f31142f3-8099-46d1-8755-df3fda1ce27f_ActionId">
    <vt:lpwstr>3ca65e5c-9c16-4cc2-b8f0-9382c19f14c1</vt:lpwstr>
  </property>
  <property fmtid="{D5CDD505-2E9C-101B-9397-08002B2CF9AE}" pid="8" name="MSIP_Label_f31142f3-8099-46d1-8755-df3fda1ce27f_ContentBits">
    <vt:lpwstr>0</vt:lpwstr>
  </property>
  <property fmtid="{D5CDD505-2E9C-101B-9397-08002B2CF9AE}" pid="9" name="MSIP_Label_f31142f3-8099-46d1-8755-df3fda1ce27f_Tag">
    <vt:lpwstr>10, 0, 1, 1</vt:lpwstr>
  </property>
</Properties>
</file>