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7" r:id="rId2"/>
    <p:sldId id="335" r:id="rId3"/>
    <p:sldId id="337" r:id="rId4"/>
    <p:sldId id="332" r:id="rId5"/>
    <p:sldId id="333" r:id="rId6"/>
    <p:sldId id="334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5B5"/>
    <a:srgbClr val="000C41"/>
    <a:srgbClr val="004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94638"/>
  </p:normalViewPr>
  <p:slideViewPr>
    <p:cSldViewPr snapToGrid="0">
      <p:cViewPr varScale="1">
        <p:scale>
          <a:sx n="63" d="100"/>
          <a:sy n="63" d="100"/>
        </p:scale>
        <p:origin x="79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ABAA-B348-4ADD-9305-3EF758C0A110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43DFB-4C61-4CE8-B150-FE18A51C78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6295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48806731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43DFB-4C61-4CE8-B150-FE18A51C784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22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1842-AF9C-4778-BE4B-24CD62A59A59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7C48-31E3-448F-B17F-068212F5F1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405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1842-AF9C-4778-BE4B-24CD62A59A59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7C48-31E3-448F-B17F-068212F5F1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682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1842-AF9C-4778-BE4B-24CD62A59A59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7C48-31E3-448F-B17F-068212F5F1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60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1842-AF9C-4778-BE4B-24CD62A59A59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7C48-31E3-448F-B17F-068212F5F1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668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1842-AF9C-4778-BE4B-24CD62A59A59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7C48-31E3-448F-B17F-068212F5F1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287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1842-AF9C-4778-BE4B-24CD62A59A59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7C48-31E3-448F-B17F-068212F5F1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356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1842-AF9C-4778-BE4B-24CD62A59A59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7C48-31E3-448F-B17F-068212F5F1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237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1842-AF9C-4778-BE4B-24CD62A59A59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7C48-31E3-448F-B17F-068212F5F1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295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1842-AF9C-4778-BE4B-24CD62A59A59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7C48-31E3-448F-B17F-068212F5F1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149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1842-AF9C-4778-BE4B-24CD62A59A59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7C48-31E3-448F-B17F-068212F5F1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11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1842-AF9C-4778-BE4B-24CD62A59A59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7C48-31E3-448F-B17F-068212F5F1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17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C1842-AF9C-4778-BE4B-24CD62A59A59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07C48-31E3-448F-B17F-068212F5F1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210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 descr="畫面剪輯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07" y="4542092"/>
            <a:ext cx="2008648" cy="886797"/>
          </a:xfrm>
        </p:spPr>
      </p:pic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07" y="5428888"/>
            <a:ext cx="2008648" cy="131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52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6969"/>
          </a:xfrm>
        </p:spPr>
        <p:txBody>
          <a:bodyPr>
            <a:normAutofit fontScale="90000"/>
          </a:bodyPr>
          <a:lstStyle/>
          <a:p>
            <a:r>
              <a:rPr kumimoji="1" lang="en-US" altLang="zh-TW" sz="3100" b="1" dirty="0">
                <a:latin typeface="+mn-lt"/>
                <a:ea typeface="+mn-ea"/>
                <a:cs typeface="+mn-cs"/>
              </a:rPr>
              <a:t>Session </a:t>
            </a:r>
            <a:r>
              <a:rPr kumimoji="1" lang="en-US" altLang="zh-TW" sz="3100" b="1" dirty="0" smtClean="0">
                <a:latin typeface="+mn-lt"/>
                <a:ea typeface="+mn-ea"/>
                <a:cs typeface="+mn-cs"/>
              </a:rPr>
              <a:t>II</a:t>
            </a:r>
            <a:r>
              <a:rPr kumimoji="1" lang="zh-TW" altLang="en-US" sz="3100" b="1" dirty="0" smtClean="0">
                <a:latin typeface="+mn-lt"/>
                <a:ea typeface="+mn-ea"/>
                <a:cs typeface="+mn-cs"/>
              </a:rPr>
              <a:t> </a:t>
            </a:r>
            <a:r>
              <a:rPr kumimoji="1" lang="en-US" altLang="zh-TW" sz="3100" b="1" dirty="0">
                <a:latin typeface="+mn-lt"/>
                <a:ea typeface="+mn-ea"/>
                <a:cs typeface="+mn-cs"/>
              </a:rPr>
              <a:t>– </a:t>
            </a:r>
            <a:r>
              <a:rPr kumimoji="1" lang="en-US" altLang="zh-TW" sz="3100" b="1" dirty="0" smtClean="0">
                <a:latin typeface="+mn-lt"/>
                <a:ea typeface="+mn-ea"/>
                <a:cs typeface="+mn-cs"/>
              </a:rPr>
              <a:t>Room 3</a:t>
            </a:r>
            <a:r>
              <a:rPr kumimoji="1" lang="zh-TW" altLang="en-US" sz="3100" b="1" dirty="0" smtClean="0">
                <a:latin typeface="+mn-lt"/>
                <a:ea typeface="+mn-ea"/>
                <a:cs typeface="+mn-cs"/>
              </a:rPr>
              <a:t>：</a:t>
            </a:r>
            <a:r>
              <a:rPr kumimoji="1" lang="zh-TW" altLang="en-US" sz="31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應</a:t>
            </a:r>
            <a:r>
              <a:rPr kumimoji="1" lang="en-US" altLang="zh-TW" sz="3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</a:t>
            </a:r>
            <a:r>
              <a:rPr kumimoji="1" lang="zh-TW" altLang="en-US" sz="31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雲</a:t>
            </a:r>
            <a:r>
              <a:rPr kumimoji="1" lang="en-US" altLang="zh-TW" sz="2000" b="1" dirty="0"/>
              <a:t/>
            </a:r>
            <a:br>
              <a:rPr kumimoji="1" lang="en-US" altLang="zh-TW" sz="2000" b="1" dirty="0"/>
            </a:br>
            <a:r>
              <a:rPr kumimoji="1" lang="en-US" altLang="zh-TW" sz="2000" b="1" dirty="0"/>
              <a:t/>
            </a:r>
            <a:br>
              <a:rPr kumimoji="1" lang="en-US" altLang="zh-TW" sz="2000" b="1" dirty="0"/>
            </a:br>
            <a:r>
              <a:rPr kumimoji="1" lang="en-US" altLang="zh-TW" sz="31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Operator: Dr. </a:t>
            </a:r>
            <a:r>
              <a:rPr kumimoji="1" lang="zh-TW" altLang="en-US" sz="31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李任光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A146F69-CA3D-0249-A7E9-C2D57DE7A2C7}"/>
              </a:ext>
            </a:extLst>
          </p:cNvPr>
          <p:cNvSpPr txBox="1"/>
          <p:nvPr/>
        </p:nvSpPr>
        <p:spPr>
          <a:xfrm>
            <a:off x="953977" y="2220824"/>
            <a:ext cx="1109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81 y/o woman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with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right lower limb intermittent claudication for 1 year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463C573-46D7-634F-A597-A7C81B6E38E9}"/>
              </a:ext>
            </a:extLst>
          </p:cNvPr>
          <p:cNvSpPr txBox="1"/>
          <p:nvPr/>
        </p:nvSpPr>
        <p:spPr>
          <a:xfrm>
            <a:off x="953977" y="1639690"/>
            <a:ext cx="366665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Clinical presentation</a:t>
            </a:r>
            <a:endParaRPr kumimoji="1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3241580-C9CB-3F4E-91E8-D76E63028DE8}"/>
              </a:ext>
            </a:extLst>
          </p:cNvPr>
          <p:cNvSpPr txBox="1"/>
          <p:nvPr/>
        </p:nvSpPr>
        <p:spPr>
          <a:xfrm>
            <a:off x="953977" y="2901640"/>
            <a:ext cx="316082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Past medical history</a:t>
            </a:r>
            <a:endParaRPr kumimoji="1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4EB1CE1-805B-2645-A79C-84A771224D21}"/>
              </a:ext>
            </a:extLst>
          </p:cNvPr>
          <p:cNvSpPr/>
          <p:nvPr/>
        </p:nvSpPr>
        <p:spPr>
          <a:xfrm>
            <a:off x="953977" y="3424860"/>
            <a:ext cx="109606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pt-BR" altLang="zh-TW" sz="22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End-stage renal disease under hemodialysis</a:t>
            </a:r>
            <a:endParaRPr kumimoji="1" lang="pt-BR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pt-BR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Diabetes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pt-BR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pt-BR" altLang="zh-TW" sz="22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Sick sinus syndrome with DDDR implantation</a:t>
            </a:r>
            <a:endParaRPr kumimoji="1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E2A42C4-279F-944B-9620-F4D49A75FA3F}"/>
              </a:ext>
            </a:extLst>
          </p:cNvPr>
          <p:cNvSpPr txBox="1"/>
          <p:nvPr/>
        </p:nvSpPr>
        <p:spPr>
          <a:xfrm>
            <a:off x="953977" y="5213672"/>
            <a:ext cx="2493311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Medication</a:t>
            </a:r>
            <a:endParaRPr kumimoji="1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4EB1CE1-805B-2645-A79C-84A771224D21}"/>
              </a:ext>
            </a:extLst>
          </p:cNvPr>
          <p:cNvSpPr/>
          <p:nvPr/>
        </p:nvSpPr>
        <p:spPr>
          <a:xfrm>
            <a:off x="896088" y="5736892"/>
            <a:ext cx="10399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pt-BR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Plavix 1# qd, pletaal 1# bid </a:t>
            </a:r>
            <a:endParaRPr kumimoji="1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02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358AD459-AF2D-DD49-8DBC-DF6B8F40CEFD}"/>
              </a:ext>
            </a:extLst>
          </p:cNvPr>
          <p:cNvSpPr txBox="1"/>
          <p:nvPr/>
        </p:nvSpPr>
        <p:spPr>
          <a:xfrm>
            <a:off x="473241" y="298982"/>
            <a:ext cx="1110223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b="1" dirty="0"/>
              <a:t>Session II</a:t>
            </a:r>
            <a:r>
              <a:rPr kumimoji="1" lang="zh-TW" altLang="en-US" sz="2800" b="1" dirty="0"/>
              <a:t> </a:t>
            </a:r>
            <a:r>
              <a:rPr kumimoji="1" lang="en-US" altLang="zh-TW" sz="2800" b="1" dirty="0"/>
              <a:t>- Room </a:t>
            </a:r>
            <a:r>
              <a:rPr kumimoji="1" lang="en-US" altLang="zh-TW" sz="2800" b="1" dirty="0" smtClean="0"/>
              <a:t>3</a:t>
            </a:r>
            <a:r>
              <a:rPr kumimoji="1" lang="zh-TW" altLang="en-US" sz="2800" b="1" dirty="0" smtClean="0">
                <a:latin typeface="+mn-lt"/>
                <a:ea typeface="+mn-ea"/>
                <a:cs typeface="+mn-cs"/>
              </a:rPr>
              <a:t>：</a:t>
            </a:r>
            <a:r>
              <a:rPr kumimoji="1" lang="en-US" altLang="zh-TW" sz="2800" b="1" dirty="0">
                <a:latin typeface="+mn-lt"/>
                <a:ea typeface="+mn-ea"/>
                <a:cs typeface="+mn-cs"/>
              </a:rPr>
              <a:t>Left </a:t>
            </a:r>
            <a:r>
              <a:rPr kumimoji="1" lang="en-US" altLang="zh-TW" sz="2800" b="1" dirty="0" smtClean="0">
                <a:latin typeface="+mn-lt"/>
                <a:ea typeface="+mn-ea"/>
                <a:cs typeface="+mn-cs"/>
              </a:rPr>
              <a:t>CFA critical stenosis with heavy calcification</a:t>
            </a:r>
            <a:endParaRPr kumimoji="1" lang="en-US" altLang="zh-TW" sz="2800" b="1" dirty="0"/>
          </a:p>
          <a:p>
            <a:r>
              <a:rPr kumimoji="1" lang="en-US" altLang="zh-TW" sz="2800" b="1" dirty="0"/>
              <a:t>Operator: </a:t>
            </a:r>
            <a:r>
              <a:rPr kumimoji="1" lang="en-US" altLang="zh-TW" sz="2800" b="1" dirty="0">
                <a:solidFill>
                  <a:srgbClr val="0070C0"/>
                </a:solidFill>
              </a:rPr>
              <a:t>Dr. </a:t>
            </a:r>
            <a:r>
              <a:rPr kumimoji="1" lang="en-US" altLang="zh-TW" sz="2800" b="1" dirty="0" smtClean="0">
                <a:solidFill>
                  <a:srgbClr val="0070C0"/>
                </a:solidFill>
              </a:rPr>
              <a:t>Lee</a:t>
            </a:r>
            <a:endParaRPr kumimoji="1" lang="en-US" altLang="zh-TW" sz="2800" b="1" dirty="0">
              <a:solidFill>
                <a:srgbClr val="0070C0"/>
              </a:solidFill>
            </a:endParaRPr>
          </a:p>
          <a:p>
            <a:r>
              <a:rPr kumimoji="1" lang="en-US" altLang="zh-TW" sz="2800" b="1" dirty="0"/>
              <a:t>Target: </a:t>
            </a:r>
            <a:r>
              <a:rPr kumimoji="1" lang="en-US" altLang="zh-TW" sz="2800" b="1" dirty="0">
                <a:solidFill>
                  <a:srgbClr val="FF0000"/>
                </a:solidFill>
              </a:rPr>
              <a:t>Left CFA critical stenosis with heavy calcification</a:t>
            </a:r>
            <a:endParaRPr kumimoji="1" lang="en-US" altLang="zh-TW" sz="2800" dirty="0">
              <a:solidFill>
                <a:srgbClr val="FF0000"/>
              </a:solidFill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84F8EA56-EB85-44F1-8946-37B5B4489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80" t="12129" r="39710" b="5324"/>
          <a:stretch/>
        </p:blipFill>
        <p:spPr>
          <a:xfrm>
            <a:off x="2837964" y="1733726"/>
            <a:ext cx="1788900" cy="5124273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3"/>
          <a:srcRect l="10690" t="12347" r="81328" b="21106"/>
          <a:stretch/>
        </p:blipFill>
        <p:spPr>
          <a:xfrm>
            <a:off x="5687568" y="1730142"/>
            <a:ext cx="1734749" cy="510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46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19456" y="6080760"/>
            <a:ext cx="595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Diagnosis: Right CFA critical stenosis w/ heavy calcification</a:t>
            </a:r>
            <a:endParaRPr lang="zh-TW" altLang="en-US" dirty="0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4" y="99984"/>
            <a:ext cx="4248470" cy="5846904"/>
          </a:xfrm>
          <a:prstGeom prst="rect">
            <a:avLst/>
          </a:prstGeom>
        </p:spPr>
      </p:pic>
      <p:pic>
        <p:nvPicPr>
          <p:cNvPr id="11" name="圖片 10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56" y="99984"/>
            <a:ext cx="4494337" cy="5821735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6239256" y="6080760"/>
            <a:ext cx="595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SpiderFx</a:t>
            </a:r>
            <a:r>
              <a:rPr lang="en-US" altLang="zh-TW" dirty="0"/>
              <a:t> 6.0mm </a:t>
            </a:r>
            <a:r>
              <a:rPr lang="en-US" altLang="zh-TW" dirty="0" smtClean="0"/>
              <a:t>Embolic </a:t>
            </a:r>
            <a:r>
              <a:rPr lang="en-US" altLang="zh-TW" dirty="0"/>
              <a:t>Protection </a:t>
            </a:r>
            <a:r>
              <a:rPr lang="en-US" altLang="zh-TW" dirty="0" smtClean="0"/>
              <a:t>Device in SFA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7906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548039"/>
            <a:ext cx="3759794" cy="540470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2400" y="6016752"/>
            <a:ext cx="389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/>
              <a:t>HawkOne</a:t>
            </a:r>
            <a:r>
              <a:rPr lang="en-US" altLang="zh-TW" dirty="0"/>
              <a:t> Directional </a:t>
            </a:r>
            <a:r>
              <a:rPr lang="en-US" altLang="zh-TW" dirty="0" err="1"/>
              <a:t>Atherectomy</a:t>
            </a:r>
            <a:r>
              <a:rPr lang="en-US" altLang="zh-TW" dirty="0"/>
              <a:t> </a:t>
            </a:r>
            <a:r>
              <a:rPr lang="en-US" altLang="zh-TW" dirty="0" smtClean="0"/>
              <a:t>7 </a:t>
            </a:r>
            <a:r>
              <a:rPr lang="en-US" altLang="zh-TW" dirty="0"/>
              <a:t>Fr</a:t>
            </a:r>
            <a:endParaRPr lang="zh-TW" altLang="en-US" dirty="0"/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22" y="548037"/>
            <a:ext cx="3942369" cy="540470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174322" y="6016752"/>
            <a:ext cx="376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POBA w/ Pacific </a:t>
            </a:r>
            <a:r>
              <a:rPr lang="en-US" altLang="zh-TW" dirty="0"/>
              <a:t>Plus 6.0 x 40mm OTW</a:t>
            </a:r>
            <a:endParaRPr lang="zh-TW" altLang="en-US" dirty="0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755" y="548037"/>
            <a:ext cx="3735603" cy="540470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213647" y="6016752"/>
            <a:ext cx="376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In-Pact 7.0 x 80mm DEB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1659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663" y="193455"/>
            <a:ext cx="3369227" cy="5846904"/>
          </a:xfrm>
          <a:prstGeom prst="rect">
            <a:avLst/>
          </a:prstGeom>
        </p:spPr>
      </p:pic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30" y="193455"/>
            <a:ext cx="4248470" cy="584690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009330" y="6144768"/>
            <a:ext cx="314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Before PTA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371663" y="6144768"/>
            <a:ext cx="314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Final angiography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2199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118</Words>
  <Application>Microsoft Office PowerPoint</Application>
  <PresentationFormat>寬螢幕</PresentationFormat>
  <Paragraphs>22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Microsoft JhengHei</vt:lpstr>
      <vt:lpstr>新細明體</vt:lpstr>
      <vt:lpstr>Arial</vt:lpstr>
      <vt:lpstr>Calibri</vt:lpstr>
      <vt:lpstr>Calibri Light</vt:lpstr>
      <vt:lpstr>Office 佈景主題</vt:lpstr>
      <vt:lpstr>PowerPoint 簡報</vt:lpstr>
      <vt:lpstr>Session II – Room 3：應O雲  Operator: Dr. 李任光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Windows 使用者</cp:lastModifiedBy>
  <cp:revision>65</cp:revision>
  <dcterms:created xsi:type="dcterms:W3CDTF">2022-08-30T06:51:28Z</dcterms:created>
  <dcterms:modified xsi:type="dcterms:W3CDTF">2023-01-12T15:16:53Z</dcterms:modified>
</cp:coreProperties>
</file>