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6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58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1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75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4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32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03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51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8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25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AAB8-E53A-44FC-A50C-8AE9001C9FF2}" type="datetimeFigureOut">
              <a:rPr lang="zh-TW" altLang="en-US" smtClean="0"/>
              <a:t>01/12/2024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8DA9-8B01-419B-A386-14086914C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8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2024 TTT Live Demo</a:t>
            </a:r>
            <a:br>
              <a:rPr lang="en-US" altLang="zh-TW" dirty="0" smtClean="0"/>
            </a:br>
            <a:r>
              <a:rPr lang="en-US" altLang="zh-TW" dirty="0" smtClean="0"/>
              <a:t>Chi-Mei medical center, case 1</a:t>
            </a:r>
            <a:br>
              <a:rPr lang="en-US" altLang="zh-TW" dirty="0" smtClean="0"/>
            </a:br>
            <a:r>
              <a:rPr lang="en-US" altLang="zh-TW" dirty="0" smtClean="0"/>
              <a:t>Final report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Aims: </a:t>
            </a:r>
            <a:r>
              <a:rPr lang="en-US" altLang="zh-TW" dirty="0"/>
              <a:t>2 segmental CTO of RCA</a:t>
            </a:r>
            <a:br>
              <a:rPr lang="en-US" altLang="zh-TW" dirty="0"/>
            </a:br>
            <a:r>
              <a:rPr lang="en-US" altLang="zh-TW" i="1" dirty="0"/>
              <a:t>How to treat a bifurcation after RCA-CTO</a:t>
            </a:r>
            <a:endParaRPr lang="en-US" altLang="zh-TW" dirty="0" smtClean="0"/>
          </a:p>
          <a:p>
            <a:r>
              <a:rPr lang="en-US" altLang="zh-TW" dirty="0" smtClean="0"/>
              <a:t>2024.01.07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412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Improved flow after intervention to RCA-PDA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7" y="1690688"/>
            <a:ext cx="5179553" cy="5179553"/>
          </a:xfrm>
        </p:spPr>
      </p:pic>
      <p:sp>
        <p:nvSpPr>
          <p:cNvPr id="5" name="文字方塊 4"/>
          <p:cNvSpPr txBox="1"/>
          <p:nvPr/>
        </p:nvSpPr>
        <p:spPr>
          <a:xfrm>
            <a:off x="6340642" y="1690688"/>
            <a:ext cx="543827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We then check IVUS from RCA-PDA to realize the possible orifice of RCA-PL. After the image study, we disclosed that the </a:t>
            </a:r>
            <a:r>
              <a:rPr lang="en-US" altLang="zh-TW" dirty="0" err="1" smtClean="0"/>
              <a:t>ostium</a:t>
            </a:r>
            <a:r>
              <a:rPr lang="en-US" altLang="zh-TW" dirty="0" smtClean="0"/>
              <a:t> of RCA-PL might be jailed by previous stent.</a:t>
            </a:r>
          </a:p>
          <a:p>
            <a:endParaRPr lang="en-US" altLang="zh-TW" dirty="0"/>
          </a:p>
          <a:p>
            <a:r>
              <a:rPr lang="en-US" altLang="zh-TW" dirty="0" smtClean="0"/>
              <a:t>After comprehensive discussion, we stopped to the intervention to PL. We then shifted target to lesions over middle and proximal part of RCA.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792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Stent deployment to RCA-M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690688"/>
            <a:ext cx="5167312" cy="5167312"/>
          </a:xfrm>
        </p:spPr>
      </p:pic>
      <p:sp>
        <p:nvSpPr>
          <p:cNvPr id="5" name="文字方塊 4"/>
          <p:cNvSpPr txBox="1"/>
          <p:nvPr/>
        </p:nvSpPr>
        <p:spPr>
          <a:xfrm>
            <a:off x="6460958" y="1690688"/>
            <a:ext cx="50881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TW" dirty="0"/>
              <a:t>P</a:t>
            </a:r>
            <a:r>
              <a:rPr lang="en-US" altLang="zh-TW" dirty="0" smtClean="0"/>
              <a:t>re-dilation: NC Emerge 3.5*30mm up to 24 </a:t>
            </a:r>
            <a:r>
              <a:rPr lang="en-US" altLang="zh-TW" dirty="0" err="1" smtClean="0"/>
              <a:t>atm</a:t>
            </a:r>
            <a:r>
              <a:rPr lang="en-US" altLang="zh-TW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Stent: ONYX 3.5*30mm up to 16 </a:t>
            </a:r>
            <a:r>
              <a:rPr lang="en-US" altLang="zh-TW" dirty="0" err="1" smtClean="0"/>
              <a:t>atm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250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DEB for ISR over RCA-P to 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690688"/>
            <a:ext cx="5167312" cy="5167312"/>
          </a:xfrm>
        </p:spPr>
      </p:pic>
      <p:sp>
        <p:nvSpPr>
          <p:cNvPr id="5" name="文字方塊 4"/>
          <p:cNvSpPr txBox="1"/>
          <p:nvPr/>
        </p:nvSpPr>
        <p:spPr>
          <a:xfrm>
            <a:off x="6569242" y="1780674"/>
            <a:ext cx="35505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DEB: Agent 3.5*30mm up to 10 </a:t>
            </a:r>
            <a:r>
              <a:rPr lang="en-US" altLang="zh-TW" dirty="0" err="1" smtClean="0"/>
              <a:t>atm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7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Final result: successful revascularization to total occluded RCA-M to 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690688"/>
            <a:ext cx="5167312" cy="51673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Patent LAD and LCX after 6 times of PCI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3" y="1690687"/>
            <a:ext cx="5169568" cy="516956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7"/>
            <a:ext cx="5167313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RCA: 2 CTO over RCA-M to D and RCA-PL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67312" cy="51673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2" y="1690688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Successfully conquered the first CTO!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8" y="1690478"/>
            <a:ext cx="5167522" cy="5167522"/>
          </a:xfrm>
        </p:spPr>
      </p:pic>
      <p:sp>
        <p:nvSpPr>
          <p:cNvPr id="5" name="文字方塊 4"/>
          <p:cNvSpPr txBox="1"/>
          <p:nvPr/>
        </p:nvSpPr>
        <p:spPr>
          <a:xfrm>
            <a:off x="6409586" y="1690478"/>
            <a:ext cx="463062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TW" dirty="0" smtClean="0"/>
              <a:t>Right femoral approach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7 Fr. AL 1.0 with side-whole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Passed the lesion with ante-grade technique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Wire: Asahi XT-A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34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length of the second CTO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86617" y="1690688"/>
            <a:ext cx="463441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Plan for this CTO: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Ante-grade approach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Enhance support with:</a:t>
            </a:r>
          </a:p>
          <a:p>
            <a:pPr marL="742950" lvl="1" indent="-285750">
              <a:buFontTx/>
              <a:buChar char="-"/>
            </a:pPr>
            <a:r>
              <a:rPr lang="en-US" altLang="zh-TW" dirty="0" smtClean="0"/>
              <a:t>Guide extension: Telescope</a:t>
            </a:r>
          </a:p>
          <a:p>
            <a:pPr marL="742950" lvl="1" indent="-285750">
              <a:buFontTx/>
              <a:buChar char="-"/>
            </a:pPr>
            <a:r>
              <a:rPr lang="en-US" altLang="zh-TW" dirty="0" smtClean="0"/>
              <a:t>Micro-catheter: </a:t>
            </a:r>
            <a:r>
              <a:rPr lang="en-US" altLang="zh-TW" dirty="0" err="1" smtClean="0"/>
              <a:t>Finecross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Sasuke</a:t>
            </a:r>
            <a:endParaRPr lang="en-US" altLang="zh-TW" dirty="0" smtClean="0"/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Wire escalation:</a:t>
            </a:r>
          </a:p>
          <a:p>
            <a:pPr marL="742950" lvl="1" indent="-285750">
              <a:buFontTx/>
              <a:buChar char="-"/>
            </a:pPr>
            <a:r>
              <a:rPr lang="en-US" altLang="zh-TW" dirty="0" smtClean="0"/>
              <a:t>GAIA first</a:t>
            </a:r>
          </a:p>
          <a:p>
            <a:pPr marL="742950" lvl="1" indent="-285750">
              <a:buFontTx/>
              <a:buChar char="-"/>
            </a:pPr>
            <a:r>
              <a:rPr lang="en-US" altLang="zh-TW" dirty="0" smtClean="0"/>
              <a:t>GAIA second</a:t>
            </a:r>
          </a:p>
          <a:p>
            <a:pPr marL="742950" lvl="1" indent="-285750">
              <a:buFontTx/>
              <a:buChar char="-"/>
            </a:pPr>
            <a:r>
              <a:rPr lang="en-US" altLang="zh-TW" dirty="0" smtClean="0"/>
              <a:t>GAIA third</a:t>
            </a:r>
          </a:p>
          <a:p>
            <a:pPr marL="742950" lvl="1" indent="-285750">
              <a:buFontTx/>
              <a:buChar char="-"/>
            </a:pPr>
            <a:r>
              <a:rPr lang="en-US" altLang="zh-TW" dirty="0" smtClean="0"/>
              <a:t>Judo 6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However, the lesion still could not be passed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690688"/>
            <a:ext cx="5167312" cy="5167312"/>
          </a:xfrm>
        </p:spPr>
      </p:pic>
    </p:spTree>
    <p:extLst>
      <p:ext uri="{BB962C8B-B14F-4D97-AF65-F5344CB8AC3E}">
        <p14:creationId xmlns:p14="http://schemas.microsoft.com/office/powerpoint/2010/main" val="171953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Wiring to RCA-PDA for the </a:t>
            </a:r>
            <a:r>
              <a:rPr lang="en-US" altLang="zh-TW" dirty="0" err="1" smtClean="0"/>
              <a:t>ostium</a:t>
            </a:r>
            <a:r>
              <a:rPr lang="en-US" altLang="zh-TW" dirty="0" smtClean="0"/>
              <a:t> lesion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690687"/>
            <a:ext cx="5167313" cy="516731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1076"/>
            <a:ext cx="5146924" cy="51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POBA to RCA-PDA </a:t>
            </a:r>
            <a:r>
              <a:rPr lang="en-US" altLang="zh-TW" dirty="0" err="1" smtClean="0"/>
              <a:t>ostium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26443" y="1027906"/>
            <a:ext cx="50612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lesion was so tight that we could not dilate it even with NC balloon 2.75mm up to 30 </a:t>
            </a:r>
            <a:r>
              <a:rPr lang="en-US" altLang="zh-TW" dirty="0" err="1" smtClean="0"/>
              <a:t>atm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690688"/>
            <a:ext cx="5167312" cy="5167312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1673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9474" cy="1325563"/>
          </a:xfrm>
        </p:spPr>
        <p:txBody>
          <a:bodyPr/>
          <a:lstStyle/>
          <a:p>
            <a:r>
              <a:rPr lang="en-US" altLang="zh-TW" dirty="0" smtClean="0"/>
              <a:t>TPM was deployed for preparation of </a:t>
            </a:r>
            <a:r>
              <a:rPr lang="en-US" altLang="zh-TW" dirty="0" err="1" smtClean="0"/>
              <a:t>rotablation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81" y="1690688"/>
            <a:ext cx="5167312" cy="5167312"/>
          </a:xfrm>
        </p:spPr>
      </p:pic>
    </p:spTree>
    <p:extLst>
      <p:ext uri="{BB962C8B-B14F-4D97-AF65-F5344CB8AC3E}">
        <p14:creationId xmlns:p14="http://schemas.microsoft.com/office/powerpoint/2010/main" val="60723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Rotablation</a:t>
            </a:r>
            <a:r>
              <a:rPr lang="en-US" altLang="zh-TW" dirty="0" smtClean="0"/>
              <a:t> from RCA-D to RCA-PDA </a:t>
            </a:r>
            <a:r>
              <a:rPr lang="en-US" altLang="zh-TW" dirty="0" err="1" smtClean="0"/>
              <a:t>ostium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690688"/>
            <a:ext cx="5167312" cy="5167312"/>
          </a:xfrm>
        </p:spPr>
      </p:pic>
      <p:sp>
        <p:nvSpPr>
          <p:cNvPr id="5" name="文字方塊 4"/>
          <p:cNvSpPr txBox="1"/>
          <p:nvPr/>
        </p:nvSpPr>
        <p:spPr>
          <a:xfrm>
            <a:off x="6525483" y="1961148"/>
            <a:ext cx="439883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TW" dirty="0" smtClean="0"/>
              <a:t>Rota-wire: floppy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Burr size: 1.25 mm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Speed: 149,000 to 179,000 rpm</a:t>
            </a:r>
          </a:p>
          <a:p>
            <a:pPr marL="285750" indent="-285750">
              <a:buFontTx/>
              <a:buChar char="-"/>
            </a:pPr>
            <a:r>
              <a:rPr lang="en-US" altLang="zh-TW" dirty="0" smtClean="0"/>
              <a:t>Attempts: 3 times, each about 15 seconds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904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281</Words>
  <Application>Microsoft Office PowerPoint</Application>
  <PresentationFormat>寬螢幕</PresentationFormat>
  <Paragraphs>41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2024 TTT Live Demo Chi-Mei medical center, case 1 Final report</vt:lpstr>
      <vt:lpstr>Patent LAD and LCX after 6 times of PCI</vt:lpstr>
      <vt:lpstr>RCA: 2 CTO over RCA-M to D and RCA-PL</vt:lpstr>
      <vt:lpstr>Successfully conquered the first CTO!</vt:lpstr>
      <vt:lpstr>The length of the second CTO</vt:lpstr>
      <vt:lpstr>Wiring to RCA-PDA for the ostium lesion</vt:lpstr>
      <vt:lpstr>POBA to RCA-PDA ostium</vt:lpstr>
      <vt:lpstr>TPM was deployed for preparation of rotablation</vt:lpstr>
      <vt:lpstr>Rotablation from RCA-D to RCA-PDA ostium</vt:lpstr>
      <vt:lpstr>Improved flow after intervention to RCA-PDA</vt:lpstr>
      <vt:lpstr>Stent deployment to RCA-M</vt:lpstr>
      <vt:lpstr>DEB for ISR over RCA-P to M</vt:lpstr>
      <vt:lpstr>Final result: successful revascularization to total occluded RCA-M to 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TTT Live Demo Chi-Mei medical center, case 1 Final report</dc:title>
  <dc:creator>PC25119</dc:creator>
  <cp:lastModifiedBy>PC25119</cp:lastModifiedBy>
  <cp:revision>22</cp:revision>
  <dcterms:created xsi:type="dcterms:W3CDTF">2024-01-12T07:35:57Z</dcterms:created>
  <dcterms:modified xsi:type="dcterms:W3CDTF">2024-01-12T09:01:33Z</dcterms:modified>
</cp:coreProperties>
</file>