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F200E-9EB9-4A6C-8BA3-B9DF0A6B0C62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23A2B-48B2-47F8-A0FC-E7DB863E5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0936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48806731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3DFB-4C61-4CE8-B150-FE18A51C784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59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F3C2-5747-4760-95B9-8FBA12424D21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4519-503F-4464-8B13-FF597B3F3A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106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F3C2-5747-4760-95B9-8FBA12424D21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4519-503F-4464-8B13-FF597B3F3A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33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F3C2-5747-4760-95B9-8FBA12424D21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4519-503F-4464-8B13-FF597B3F3A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76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F3C2-5747-4760-95B9-8FBA12424D21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4519-503F-4464-8B13-FF597B3F3A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529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F3C2-5747-4760-95B9-8FBA12424D21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4519-503F-4464-8B13-FF597B3F3A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049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F3C2-5747-4760-95B9-8FBA12424D21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4519-503F-4464-8B13-FF597B3F3A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61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F3C2-5747-4760-95B9-8FBA12424D21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4519-503F-4464-8B13-FF597B3F3A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036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F3C2-5747-4760-95B9-8FBA12424D21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4519-503F-4464-8B13-FF597B3F3A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87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F3C2-5747-4760-95B9-8FBA12424D21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4519-503F-4464-8B13-FF597B3F3A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79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F3C2-5747-4760-95B9-8FBA12424D21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4519-503F-4464-8B13-FF597B3F3A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16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F3C2-5747-4760-95B9-8FBA12424D21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4519-503F-4464-8B13-FF597B3F3A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78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2F3C2-5747-4760-95B9-8FBA12424D21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24519-503F-4464-8B13-FF597B3F3A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30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6969"/>
          </a:xfrm>
        </p:spPr>
        <p:txBody>
          <a:bodyPr>
            <a:normAutofit fontScale="90000"/>
          </a:bodyPr>
          <a:lstStyle/>
          <a:p>
            <a:r>
              <a:rPr kumimoji="1" lang="en-US" altLang="zh-TW" sz="3100" b="1" dirty="0">
                <a:latin typeface="+mn-lt"/>
                <a:ea typeface="+mn-ea"/>
                <a:cs typeface="+mn-cs"/>
              </a:rPr>
              <a:t>Session II– Room 1</a:t>
            </a:r>
            <a:r>
              <a:rPr kumimoji="1" lang="zh-TW" altLang="en-US" sz="3100" b="1" dirty="0">
                <a:latin typeface="+mn-lt"/>
                <a:ea typeface="+mn-ea"/>
                <a:cs typeface="+mn-cs"/>
              </a:rPr>
              <a:t>：</a:t>
            </a:r>
            <a:r>
              <a:rPr kumimoji="1" lang="en-US" altLang="zh-TW" sz="3100" b="1" dirty="0">
                <a:latin typeface="+mn-lt"/>
                <a:ea typeface="+mn-ea"/>
                <a:cs typeface="+mn-cs"/>
              </a:rPr>
              <a:t>Left SFA CTO</a:t>
            </a:r>
            <a:r>
              <a:rPr kumimoji="1" lang="en-US" altLang="zh-TW" sz="2000" b="1" dirty="0"/>
              <a:t/>
            </a:r>
            <a:br>
              <a:rPr kumimoji="1" lang="en-US" altLang="zh-TW" sz="2000" b="1" dirty="0"/>
            </a:br>
            <a:r>
              <a:rPr kumimoji="1" lang="en-US" altLang="zh-TW" sz="2000" b="1" dirty="0"/>
              <a:t/>
            </a:r>
            <a:br>
              <a:rPr kumimoji="1" lang="en-US" altLang="zh-TW" sz="2000" b="1" dirty="0"/>
            </a:br>
            <a:r>
              <a:rPr kumimoji="1" lang="en-US" altLang="zh-TW" sz="31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Operator: Dr. Wu</a:t>
            </a:r>
            <a:endParaRPr kumimoji="1" lang="zh-TW" altLang="en-US" sz="31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A146F69-CA3D-0249-A7E9-C2D57DE7A2C7}"/>
              </a:ext>
            </a:extLst>
          </p:cNvPr>
          <p:cNvSpPr txBox="1"/>
          <p:nvPr/>
        </p:nvSpPr>
        <p:spPr>
          <a:xfrm>
            <a:off x="953977" y="2220824"/>
            <a:ext cx="1067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/>
              <a:t>73 y/o male</a:t>
            </a:r>
            <a:r>
              <a:rPr kumimoji="1" lang="zh-TW" altLang="en-US" sz="2800" dirty="0"/>
              <a:t> </a:t>
            </a:r>
            <a:r>
              <a:rPr kumimoji="1" lang="en-US" altLang="zh-TW" sz="2800" dirty="0"/>
              <a:t>with</a:t>
            </a:r>
            <a:r>
              <a:rPr kumimoji="1" lang="zh-TW" altLang="en-US" sz="2800" dirty="0"/>
              <a:t> </a:t>
            </a:r>
            <a:r>
              <a:rPr kumimoji="1" lang="en-US" altLang="zh-TW" sz="2800" dirty="0"/>
              <a:t>left lower limb intermittent claudication for 2 months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463C573-46D7-634F-A597-A7C81B6E38E9}"/>
              </a:ext>
            </a:extLst>
          </p:cNvPr>
          <p:cNvSpPr txBox="1"/>
          <p:nvPr/>
        </p:nvSpPr>
        <p:spPr>
          <a:xfrm>
            <a:off x="953977" y="1639690"/>
            <a:ext cx="366665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TW" sz="2800" dirty="0"/>
              <a:t>Clinical presentation</a:t>
            </a:r>
            <a:endParaRPr kumimoji="1" lang="zh-TW" altLang="en-US" sz="28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3241580-C9CB-3F4E-91E8-D76E63028DE8}"/>
              </a:ext>
            </a:extLst>
          </p:cNvPr>
          <p:cNvSpPr txBox="1"/>
          <p:nvPr/>
        </p:nvSpPr>
        <p:spPr>
          <a:xfrm>
            <a:off x="953977" y="2901640"/>
            <a:ext cx="316082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TW" sz="2800" dirty="0"/>
              <a:t>Past medical history</a:t>
            </a:r>
            <a:endParaRPr kumimoji="1" lang="zh-TW" altLang="en-US" sz="28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4EB1CE1-805B-2645-A79C-84A771224D21}"/>
              </a:ext>
            </a:extLst>
          </p:cNvPr>
          <p:cNvSpPr/>
          <p:nvPr/>
        </p:nvSpPr>
        <p:spPr>
          <a:xfrm>
            <a:off x="953977" y="3424860"/>
            <a:ext cx="1096065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kumimoji="1" lang="pt-BR" altLang="zh-TW" sz="2200" dirty="0"/>
              <a:t>Pulmonary embolsim</a:t>
            </a:r>
          </a:p>
          <a:p>
            <a:pPr marL="457200" indent="-457200">
              <a:buAutoNum type="arabicPeriod"/>
            </a:pPr>
            <a:r>
              <a:rPr kumimoji="1" lang="pt-BR" altLang="zh-TW" sz="2200" dirty="0"/>
              <a:t>Hypertension</a:t>
            </a:r>
          </a:p>
          <a:p>
            <a:pPr marL="457200" indent="-457200">
              <a:buAutoNum type="arabicPeriod"/>
            </a:pPr>
            <a:r>
              <a:rPr kumimoji="1" lang="pt-BR" altLang="zh-TW" sz="2200" dirty="0"/>
              <a:t>COPD</a:t>
            </a:r>
          </a:p>
          <a:p>
            <a:pPr marL="457200" indent="-457200">
              <a:buAutoNum type="arabicPeriod"/>
            </a:pPr>
            <a:r>
              <a:rPr kumimoji="1" lang="pt-BR" altLang="zh-TW" sz="2200" dirty="0"/>
              <a:t>CAD with TVD</a:t>
            </a:r>
          </a:p>
          <a:p>
            <a:pPr lvl="1"/>
            <a:r>
              <a:rPr kumimoji="1" lang="en-US" altLang="zh-TW" sz="2200" dirty="0"/>
              <a:t>-s/p DES*1 at LAD -P to -M, DES*1 at </a:t>
            </a:r>
            <a:r>
              <a:rPr kumimoji="1" lang="en-US" altLang="zh-TW" sz="2200" dirty="0" err="1"/>
              <a:t>LCx</a:t>
            </a:r>
            <a:r>
              <a:rPr kumimoji="1" lang="en-US" altLang="zh-TW" sz="2200" dirty="0"/>
              <a:t> -M to -D, DES*2 at RCA -P to –D on 2022/11/11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E2A42C4-279F-944B-9620-F4D49A75FA3F}"/>
              </a:ext>
            </a:extLst>
          </p:cNvPr>
          <p:cNvSpPr txBox="1"/>
          <p:nvPr/>
        </p:nvSpPr>
        <p:spPr>
          <a:xfrm>
            <a:off x="953977" y="5213672"/>
            <a:ext cx="249331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TW" sz="2800" dirty="0"/>
              <a:t>Risk factors</a:t>
            </a:r>
            <a:endParaRPr kumimoji="1" lang="zh-TW" altLang="en-US" sz="28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4EB1CE1-805B-2645-A79C-84A771224D21}"/>
              </a:ext>
            </a:extLst>
          </p:cNvPr>
          <p:cNvSpPr/>
          <p:nvPr/>
        </p:nvSpPr>
        <p:spPr>
          <a:xfrm>
            <a:off x="896088" y="5736892"/>
            <a:ext cx="10399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kumimoji="1" lang="pt-BR" altLang="zh-TW" sz="2800" dirty="0"/>
              <a:t>Smoking(+) for 30yrs, 3 pack/day, Quit for 20yrs</a:t>
            </a:r>
            <a:endParaRPr kumimoji="1"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08567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578" y="-16458"/>
            <a:ext cx="1677692" cy="681401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990985" y="0"/>
            <a:ext cx="753285" cy="14001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58AD459-AF2D-DD49-8DBC-DF6B8F40CEFD}"/>
              </a:ext>
            </a:extLst>
          </p:cNvPr>
          <p:cNvSpPr txBox="1"/>
          <p:nvPr/>
        </p:nvSpPr>
        <p:spPr>
          <a:xfrm>
            <a:off x="473241" y="298982"/>
            <a:ext cx="1110223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b="1" dirty="0"/>
              <a:t>Session II</a:t>
            </a:r>
            <a:r>
              <a:rPr kumimoji="1" lang="zh-TW" altLang="en-US" sz="2800" b="1" dirty="0"/>
              <a:t> </a:t>
            </a:r>
            <a:r>
              <a:rPr kumimoji="1" lang="en-US" altLang="zh-TW" sz="2800" b="1" dirty="0"/>
              <a:t>- Room 1</a:t>
            </a:r>
            <a:r>
              <a:rPr kumimoji="1" lang="zh-TW" altLang="en-US" sz="2800" b="1" dirty="0">
                <a:latin typeface="+mn-lt"/>
                <a:ea typeface="+mn-ea"/>
                <a:cs typeface="+mn-cs"/>
              </a:rPr>
              <a:t>：</a:t>
            </a:r>
            <a:r>
              <a:rPr kumimoji="1" lang="en-US" altLang="zh-TW" sz="2800" b="1" dirty="0">
                <a:latin typeface="+mn-lt"/>
                <a:ea typeface="+mn-ea"/>
                <a:cs typeface="+mn-cs"/>
              </a:rPr>
              <a:t>Left SFA CTO</a:t>
            </a:r>
            <a:endParaRPr kumimoji="1" lang="en-US" altLang="zh-TW" sz="2800" b="1" dirty="0"/>
          </a:p>
          <a:p>
            <a:r>
              <a:rPr kumimoji="1" lang="en-US" altLang="zh-TW" sz="2800" b="1" dirty="0"/>
              <a:t>Operator: </a:t>
            </a:r>
            <a:r>
              <a:rPr kumimoji="1" lang="en-US" altLang="zh-TW" sz="2800" b="1" dirty="0">
                <a:solidFill>
                  <a:srgbClr val="0070C0"/>
                </a:solidFill>
              </a:rPr>
              <a:t>Dr. Wu</a:t>
            </a:r>
          </a:p>
          <a:p>
            <a:r>
              <a:rPr kumimoji="1" lang="en-US" altLang="zh-TW" sz="2800" b="1" dirty="0"/>
              <a:t>Target: </a:t>
            </a:r>
            <a:r>
              <a:rPr kumimoji="1" lang="en-US" altLang="zh-TW" sz="2800" b="1" dirty="0">
                <a:solidFill>
                  <a:srgbClr val="FF0000"/>
                </a:solidFill>
              </a:rPr>
              <a:t>Left SFA CTO</a:t>
            </a:r>
            <a:endParaRPr kumimoji="1" lang="en-US" altLang="zh-TW" sz="2800" dirty="0"/>
          </a:p>
        </p:txBody>
      </p:sp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0" y="1839871"/>
            <a:ext cx="3791757" cy="4566272"/>
          </a:xfrm>
          <a:prstGeom prst="rect">
            <a:avLst/>
          </a:prstGeom>
        </p:spPr>
      </p:pic>
      <p:pic>
        <p:nvPicPr>
          <p:cNvPr id="3" name="圖片 2" descr="畫面剪輯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9"/>
          <a:stretch/>
        </p:blipFill>
        <p:spPr>
          <a:xfrm>
            <a:off x="6530668" y="1839871"/>
            <a:ext cx="2082979" cy="456065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994048" y="6400526"/>
            <a:ext cx="132588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TW" sz="2200" dirty="0"/>
              <a:t>Right</a:t>
            </a:r>
            <a:endParaRPr lang="zh-TW" altLang="en-US" sz="22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713762" y="6400526"/>
            <a:ext cx="132588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TW" sz="2200" dirty="0"/>
              <a:t>Left</a:t>
            </a:r>
            <a:endParaRPr lang="zh-TW" altLang="en-US" sz="2200" dirty="0"/>
          </a:p>
        </p:txBody>
      </p:sp>
      <p:sp>
        <p:nvSpPr>
          <p:cNvPr id="12" name="矩形 11"/>
          <p:cNvSpPr/>
          <p:nvPr/>
        </p:nvSpPr>
        <p:spPr>
          <a:xfrm>
            <a:off x="9990985" y="1329037"/>
            <a:ext cx="753285" cy="14001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0172699" y="2690463"/>
            <a:ext cx="571571" cy="12671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0172699" y="3759267"/>
            <a:ext cx="571571" cy="15699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9104673" y="1444693"/>
            <a:ext cx="138323" cy="14699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9104673" y="2729212"/>
            <a:ext cx="247690" cy="15141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9104673" y="3957638"/>
            <a:ext cx="615095" cy="1585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9110783" y="5227587"/>
            <a:ext cx="608985" cy="15699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74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6" y="205886"/>
            <a:ext cx="3374326" cy="576702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22960" y="6144768"/>
            <a:ext cx="269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Diagnosis: Left SFA CTO</a:t>
            </a:r>
            <a:endParaRPr lang="zh-TW" altLang="en-US" dirty="0"/>
          </a:p>
        </p:txBody>
      </p:sp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31" y="205885"/>
            <a:ext cx="4537695" cy="576702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029456" y="6144768"/>
            <a:ext cx="197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Wire crossing V18 </a:t>
            </a:r>
            <a:endParaRPr lang="zh-TW" altLang="en-US" dirty="0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305" y="205885"/>
            <a:ext cx="3078640" cy="5767029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8873305" y="6144768"/>
            <a:ext cx="197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Thrombus in SFA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869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" y="353975"/>
            <a:ext cx="2983992" cy="5745574"/>
          </a:xfrm>
          <a:prstGeom prst="rect">
            <a:avLst/>
          </a:prstGeom>
        </p:spPr>
      </p:pic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19" y="353975"/>
            <a:ext cx="2971539" cy="574557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09956" y="6190488"/>
            <a:ext cx="314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Rotarex</a:t>
            </a:r>
            <a:r>
              <a:rPr lang="en-US" altLang="zh-TW" dirty="0"/>
              <a:t> </a:t>
            </a:r>
            <a:r>
              <a:rPr lang="en-US" altLang="zh-TW" dirty="0" err="1"/>
              <a:t>thrombectomy</a:t>
            </a:r>
            <a:endParaRPr lang="zh-TW" altLang="en-US" dirty="0"/>
          </a:p>
        </p:txBody>
      </p:sp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57" y="353975"/>
            <a:ext cx="3269484" cy="5745574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4066127" y="6190488"/>
            <a:ext cx="377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Sterling </a:t>
            </a:r>
            <a:r>
              <a:rPr lang="en-US" altLang="zh-TW" dirty="0" smtClean="0"/>
              <a:t>2.0*150mm balloon catheter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844664" y="6190488"/>
            <a:ext cx="377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Sterling </a:t>
            </a:r>
            <a:r>
              <a:rPr lang="en-US" altLang="zh-TW" dirty="0" smtClean="0"/>
              <a:t>5.0*280mm balloon catheter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965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02" y="114446"/>
            <a:ext cx="2724330" cy="6051071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989902" y="6252710"/>
            <a:ext cx="314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Final angiography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120238" y="6252710"/>
            <a:ext cx="314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Before PTA</a:t>
            </a:r>
            <a:endParaRPr lang="zh-TW" altLang="en-US" dirty="0"/>
          </a:p>
        </p:txBody>
      </p:sp>
      <p:pic>
        <p:nvPicPr>
          <p:cNvPr id="13" name="圖片 12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38" y="114446"/>
            <a:ext cx="3534058" cy="604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29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寬螢幕</PresentationFormat>
  <Paragraphs>26</Paragraphs>
  <Slides>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新細明體</vt:lpstr>
      <vt:lpstr>Arial</vt:lpstr>
      <vt:lpstr>Calibri</vt:lpstr>
      <vt:lpstr>Calibri Light</vt:lpstr>
      <vt:lpstr>Office 佈景主題</vt:lpstr>
      <vt:lpstr>Session II– Room 1：Left SFA CTO  Operator: Dr. Wu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II– Room 1：Left SFA CTO  Operator: Dr. Wu</dc:title>
  <dc:creator>Windows 使用者</dc:creator>
  <cp:lastModifiedBy>Windows 使用者</cp:lastModifiedBy>
  <cp:revision>1</cp:revision>
  <dcterms:created xsi:type="dcterms:W3CDTF">2023-01-12T15:07:51Z</dcterms:created>
  <dcterms:modified xsi:type="dcterms:W3CDTF">2023-01-12T15:08:07Z</dcterms:modified>
</cp:coreProperties>
</file>