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大標題文字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大標題文字</a:t>
            </a:r>
          </a:p>
        </p:txBody>
      </p:sp>
      <p:sp>
        <p:nvSpPr>
          <p:cNvPr id="1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21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大標題文字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大標題文字</a:t>
            </a:r>
          </a:p>
        </p:txBody>
      </p:sp>
      <p:sp>
        <p:nvSpPr>
          <p:cNvPr id="3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39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大標題文字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4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9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大標題文字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大標題文字</a:t>
            </a:r>
          </a:p>
        </p:txBody>
      </p:sp>
      <p:sp>
        <p:nvSpPr>
          <p:cNvPr id="73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4" name="文字版面配置區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大標題文字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大標題文字</a:t>
            </a:r>
          </a:p>
        </p:txBody>
      </p:sp>
      <p:sp>
        <p:nvSpPr>
          <p:cNvPr id="83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大標題文字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標題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Case 2: LAD calcified lesion</a:t>
            </a:r>
          </a:p>
        </p:txBody>
      </p:sp>
      <p:sp>
        <p:nvSpPr>
          <p:cNvPr id="95" name="副標題 2"/>
          <p:cNvSpPr txBox="1">
            <a:spLocks noGrp="1"/>
          </p:cNvSpPr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Date: 2024/01/06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Operator: Drs. Tien-Ping Tsao/ Chung-Ming Tu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Far Eastern Memorial Hospital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內容版面配置區 4" descr="內容版面配置區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716" y="1253330"/>
            <a:ext cx="4351339" cy="4351339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圖片 6" descr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8947" y="1253330"/>
            <a:ext cx="4351338" cy="4351339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文字方塊 8"/>
          <p:cNvSpPr txBox="1"/>
          <p:nvPr/>
        </p:nvSpPr>
        <p:spPr>
          <a:xfrm>
            <a:off x="1347436" y="5812077"/>
            <a:ext cx="9141232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Punctured then sent wire and sheath via right femoral artery.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Initial angiography: LAD proximal: 90%, LAD mid: 85%, LAD D1: 90%, LCx distal: 50% stenosis.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內容版面配置區 4" descr="內容版面配置區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562" y="1253330"/>
            <a:ext cx="4351339" cy="43513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圖片 6" descr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2099" y="1253330"/>
            <a:ext cx="4351339" cy="4351339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文字方塊 7"/>
          <p:cNvSpPr txBox="1"/>
          <p:nvPr/>
        </p:nvSpPr>
        <p:spPr>
          <a:xfrm>
            <a:off x="1354283" y="5780761"/>
            <a:ext cx="8752342" cy="917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Wire cross then POBA to LAD proximal.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OCT was done, which revealed severe calcification (360 degree) in-stent and outsite stent. Rotablation was performed with 1.75 burr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內容版面配置區 4" descr="內容版面配置區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391" y="1253330"/>
            <a:ext cx="4351339" cy="43513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圖片 7" descr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271" y="1253330"/>
            <a:ext cx="4351338" cy="4351339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文字方塊 8"/>
          <p:cNvSpPr txBox="1"/>
          <p:nvPr/>
        </p:nvSpPr>
        <p:spPr>
          <a:xfrm>
            <a:off x="1354283" y="5780761"/>
            <a:ext cx="8507678" cy="917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Microcatheter with wire went through D1, then POBA to D1 proximal.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IVL(3.5X13mm) and cutting balloon(3.5X10mm) dilatation were performed from LAD proximal to mid.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內容版面配置區 4" descr="內容版面配置區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391" y="1253329"/>
            <a:ext cx="4351338" cy="43513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圖片 6" descr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1271" y="1253329"/>
            <a:ext cx="4351339" cy="4351338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文字方塊 7"/>
          <p:cNvSpPr txBox="1"/>
          <p:nvPr/>
        </p:nvSpPr>
        <p:spPr>
          <a:xfrm>
            <a:off x="1354283" y="5780761"/>
            <a:ext cx="8507678" cy="917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 3.0*48mm DES was placed from LAD proximal to mid, then POT to 3.5mm with jailed balloon technique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Final OCT showed 97% expansion rate and MLA=7.8mm² after stenting.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內容版面配置區 4" descr="內容版面配置區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017" y="1253330"/>
            <a:ext cx="4351338" cy="43513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圖片 6" descr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7647" y="1253329"/>
            <a:ext cx="4351340" cy="4351341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文字方塊 7"/>
          <p:cNvSpPr txBox="1"/>
          <p:nvPr/>
        </p:nvSpPr>
        <p:spPr>
          <a:xfrm>
            <a:off x="1354283" y="5780761"/>
            <a:ext cx="8507678" cy="62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Final angiography showed TIMI 3 blood flow.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Right femoral artery puncture site was sealed by 8Fr angioseal.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內容版面配置區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We kept medication with dual antiplatelet agents, beta-blocker, and ARB after the procedure.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endParaRPr/>
          </a:p>
          <a:p>
            <a:pPr>
              <a:defRPr sz="2400">
                <a:solidFill>
                  <a:srgbClr val="FFFFFF"/>
                </a:solidFill>
              </a:defRPr>
            </a:pPr>
            <a:r>
              <a:t>EKG and cardiac markers were checked on the next morning, which had no remarkable finding. 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endParaRPr/>
          </a:p>
          <a:p>
            <a:pPr>
              <a:defRPr sz="2400">
                <a:solidFill>
                  <a:srgbClr val="FFFFFF"/>
                </a:solidFill>
              </a:defRPr>
            </a:pPr>
            <a:r>
              <a:t>The patient denied chest tightness, nor any other discomfort. We let him discharge and follow up at outpatient clinic.</a:t>
            </a:r>
          </a:p>
        </p:txBody>
      </p:sp>
      <p:sp>
        <p:nvSpPr>
          <p:cNvPr id="118" name="標題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Post-procedure care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佈景主題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佈景主題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24688A84BCBDBE408CE56F2E1F864431" ma:contentTypeVersion="13" ma:contentTypeDescription="建立新的文件。" ma:contentTypeScope="" ma:versionID="5050f86fc8bdad03d24f545b0de50109">
  <xsd:schema xmlns:xsd="http://www.w3.org/2001/XMLSchema" xmlns:xs="http://www.w3.org/2001/XMLSchema" xmlns:p="http://schemas.microsoft.com/office/2006/metadata/properties" xmlns:ns2="38745c7d-9a07-4562-9bc7-acf127bd610b" xmlns:ns3="1d6f67a9-190a-4884-af18-0b41b368f219" targetNamespace="http://schemas.microsoft.com/office/2006/metadata/properties" ma:root="true" ma:fieldsID="57b2e774c841367c500288e492c6df7a" ns2:_="" ns3:_="">
    <xsd:import namespace="38745c7d-9a07-4562-9bc7-acf127bd610b"/>
    <xsd:import namespace="1d6f67a9-190a-4884-af18-0b41b368f2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745c7d-9a07-4562-9bc7-acf127bd61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影像標籤" ma:readOnly="false" ma:fieldId="{5cf76f15-5ced-4ddc-b409-7134ff3c332f}" ma:taxonomyMulti="true" ma:sspId="4f7697b7-c52b-48c3-bc1a-b1feef7676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6f67a9-190a-4884-af18-0b41b368f21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0552a50-becf-4d71-9646-ec5822849a6c}" ma:internalName="TaxCatchAll" ma:showField="CatchAllData" ma:web="1d6f67a9-190a-4884-af18-0b41b368f2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801BD8-24CF-4B65-B4C8-EF8A71A3C4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97538C-55BC-425D-A481-1DF087CF00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745c7d-9a07-4562-9bc7-acf127bd610b"/>
    <ds:schemaRef ds:uri="1d6f67a9-190a-4884-af18-0b41b368f2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寬螢幕</PresentationFormat>
  <Slides>7</Slides>
  <Notes>0</Notes>
  <HiddenSlides>0</HiddenSlide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Case 2: LAD calcified lesion</vt:lpstr>
      <vt:lpstr>PowerPoint 簡報</vt:lpstr>
      <vt:lpstr>PowerPoint 簡報</vt:lpstr>
      <vt:lpstr>PowerPoint 簡報</vt:lpstr>
      <vt:lpstr>PowerPoint 簡報</vt:lpstr>
      <vt:lpstr>PowerPoint 簡報</vt:lpstr>
      <vt:lpstr>Post-procedure 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2: LAD calcified lesion</dc:title>
  <cp:revision>1</cp:revision>
  <dcterms:modified xsi:type="dcterms:W3CDTF">2024-01-24T03:23:37Z</dcterms:modified>
</cp:coreProperties>
</file>